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4" r:id="rId2"/>
    <p:sldId id="273" r:id="rId3"/>
    <p:sldId id="274" r:id="rId4"/>
    <p:sldId id="281" r:id="rId5"/>
    <p:sldId id="282" r:id="rId6"/>
    <p:sldId id="276" r:id="rId7"/>
    <p:sldId id="278" r:id="rId8"/>
    <p:sldId id="280" r:id="rId9"/>
    <p:sldId id="279" r:id="rId10"/>
    <p:sldId id="283" r:id="rId11"/>
    <p:sldId id="263" r:id="rId12"/>
    <p:sldId id="271" r:id="rId13"/>
    <p:sldId id="285" r:id="rId14"/>
    <p:sldId id="286" r:id="rId15"/>
    <p:sldId id="26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ss, Jonas Claudius (GymLI)" initials="WJC(" lastIdx="1" clrIdx="0">
    <p:extLst>
      <p:ext uri="{19B8F6BF-5375-455C-9EA6-DF929625EA0E}">
        <p15:presenceInfo xmlns:p15="http://schemas.microsoft.com/office/powerpoint/2012/main" userId="S::e231721@sbl.ch::e062349f-6315-4cb6-be92-9e16072255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AF4"/>
    <a:srgbClr val="0066FF"/>
    <a:srgbClr val="FFFF99"/>
    <a:srgbClr val="2152DD"/>
    <a:srgbClr val="FFCE9E"/>
    <a:srgbClr val="D18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9" autoAdjust="0"/>
    <p:restoredTop sz="94649"/>
  </p:normalViewPr>
  <p:slideViewPr>
    <p:cSldViewPr snapToGrid="0">
      <p:cViewPr varScale="1">
        <p:scale>
          <a:sx n="97" d="100"/>
          <a:sy n="97" d="100"/>
        </p:scale>
        <p:origin x="4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0A8C-64D7-414C-9F4C-F77463373E79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D173E-AAE9-40E2-B8C4-C01B54BEC1D6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418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6D173E-AAE9-40E2-B8C4-C01B54BEC1D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218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Gui</a:t>
            </a:r>
            <a:r>
              <a:rPr lang="de-CH" dirty="0"/>
              <a:t> auf </a:t>
            </a:r>
            <a:r>
              <a:rPr lang="de-CH" dirty="0" err="1"/>
              <a:t>client</a:t>
            </a:r>
            <a:r>
              <a:rPr lang="de-CH" dirty="0"/>
              <a:t>; </a:t>
            </a:r>
          </a:p>
          <a:p>
            <a:r>
              <a:rPr lang="de-CH" dirty="0"/>
              <a:t>Datenverarbeitung und </a:t>
            </a:r>
            <a:r>
              <a:rPr lang="de-CH" dirty="0" err="1"/>
              <a:t>speicherung</a:t>
            </a:r>
            <a:r>
              <a:rPr lang="de-CH" dirty="0"/>
              <a:t> auf </a:t>
            </a:r>
            <a:r>
              <a:rPr lang="de-CH" dirty="0" err="1"/>
              <a:t>server</a:t>
            </a:r>
            <a:r>
              <a:rPr lang="de-CH" dirty="0"/>
              <a:t>;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D173E-AAE9-40E2-B8C4-C01B54BEC1D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491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4B885-5CD5-4C81-A821-C91B50AFE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855DE78-8479-4EBE-AD5F-4044CDCE2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6050D4-F83D-4F3F-B39B-28553260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2B6028-817C-430C-AF1E-910B2DC0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B2741D-FC5C-4C23-87BD-CFB73CBA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90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C9DE5-C4B0-4752-8BB8-96AB65B9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461D2B1-7EA5-47C3-840D-00628E2B1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3D8A91-2684-40A0-9BE1-96ACC87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718B4E-916F-4F00-AEAD-06F179A7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E3E291-8779-4B5F-97CB-D792BBF3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213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64C57C-2365-4DDE-898C-02F30CE09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85C87D-ACD3-4860-80D4-710FAB2C2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27485A-8CDC-4958-A433-53E6A2E3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04FC7B-E274-4F8B-812C-146D983D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C27033-7D5D-4469-9422-8C7CB33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362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1D5C7-A9BD-4D10-AC82-2F156394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38172B-A869-436E-95A9-FDD0CD17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A3F20-333B-4A2D-AAAB-F8761C02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D9D5C-6590-4824-82CC-73AB4618F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595393-29F2-40CE-8E7C-152633A5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75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2203C-D9E0-4F76-967D-1E3E7C8F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14544E-2B92-4CE5-B4B1-EA90BA957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CCE396-B6C4-4BBC-9637-E6F1F097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3E561-B870-47C1-901B-C9958322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2C3DCA-0407-4C43-9267-3920AD85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61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DF44D-A85B-43DD-8159-3CCF0B60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08B0D-0696-4989-8387-494856039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DA05EA-675B-497F-BAE5-AFEE9A12D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CC3604-B4F3-4A14-A824-14F1BB63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79BE6-A713-454F-9951-E931082D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D5EE226-7C6A-474B-A680-8E87B668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747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AA139-5401-4870-8E20-EE3D714D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82F085-BED8-4A66-A6E3-3864C4A06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4C36B-1C3D-456C-A240-767ABF65C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F9F022-C832-4F37-BBEA-90BA6C3275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A22D85-099B-49D6-B7A7-AC7A5872A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48406C-AD57-42D3-B58C-EE1AA8F3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36FCCAC-17FA-46B0-B9E9-F5E17D03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458FBF-FABA-4B1F-8E9D-4FDBBAB5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126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FF5024-F74C-4B07-BE26-AB0C2541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73D334-55F4-4BFD-A504-915563F7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CD0425-5E7A-46AF-A88C-0EA44CC9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2BEB3E-C4B1-4EE0-8700-C5187CBF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11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6A434C4-494D-460D-BF10-C5977D97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EFDCB6-EDF6-4743-A915-61EDD3B3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916A1B-6847-40EC-A00C-DEC00FBD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16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DE850-57C5-4259-991F-7BB80AA0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2A8D6-9E01-49A0-9051-DA74C91E2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ADFAD4-D925-485A-9082-1FA96B0D5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677137-200F-4248-9DDD-0E3A475E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5BE6B2-7AA3-4782-8FA9-CB8F99CC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068816-77A7-4A3F-BF19-EE2E77E1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465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DAE62-617D-4182-B70A-80D2597B1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F3D8D0-CEA4-42FC-B876-94B783861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B1B25D-0ACE-4BA5-9B37-9E0869C4B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B980ED-D95E-4554-816E-5F1B093B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75619B-C988-4791-B143-726300AF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F3FF61-AF27-4C55-A890-21702F93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722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6B9262-E08D-4250-AB0B-62FF05D4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490C7C-0022-407B-85AE-4C48B96CF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628D46-AE55-403C-9223-6EEE4A4DC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2943-8402-4411-96A0-3ACDFA849024}" type="datetimeFigureOut">
              <a:rPr lang="de-CH" smtClean="0"/>
              <a:pPr/>
              <a:t>17.03.21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97129-9C53-44D7-A58A-F9E21482C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B8687B-95F6-4EBE-BE34-4EA9EB859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764FF-A6D8-466C-B2F4-8CF70483F4F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942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39.sv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svg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5" Type="http://schemas.openxmlformats.org/officeDocument/2006/relationships/image" Target="../media/image50.png"/><Relationship Id="rId10" Type="http://schemas.openxmlformats.org/officeDocument/2006/relationships/image" Target="../media/image39.svg"/><Relationship Id="rId19" Type="http://schemas.openxmlformats.org/officeDocument/2006/relationships/image" Target="../media/image5.png"/><Relationship Id="rId4" Type="http://schemas.openxmlformats.org/officeDocument/2006/relationships/image" Target="../media/image41.svg"/><Relationship Id="rId9" Type="http://schemas.openxmlformats.org/officeDocument/2006/relationships/image" Target="../media/image38.png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chess.net/rules.php?v=three-hexagonal" TargetMode="External"/><Relationship Id="rId7" Type="http://schemas.openxmlformats.org/officeDocument/2006/relationships/hyperlink" Target="https://www.google.com/search?q=geld+clipart&amp;source=lnms&amp;tbm=isch&amp;biw=1536&amp;bih=754#imgrc=kZqwKaV2ekf_gM" TargetMode="External"/><Relationship Id="rId2" Type="http://schemas.openxmlformats.org/officeDocument/2006/relationships/hyperlink" Target="https://www.google.com/search?q=schachbrett+piktogramm&amp;tbm=isch&amp;ved=2ahUKEwibidzPnbPvAhXPPOwKHbZuDx8Q2-cCegQIABAA&amp;oq=schachbrett+piktogramm&amp;gs_lcp=CgNpbWcQAzIGCAAQBxAeUMd7WLOCAWCrgwFoAHAAeACAAe0DiAGrCJIBCTAuMi4xLjAuMZgBAKABAaoBC2d3cy13aXotaW1nwAEB&amp;sclient=img&amp;ei=KNBPYJvVAs_5sAe23b34AQ&amp;bih=754&amp;biw=1536#imgrc=MHxhO_V00qZ3lM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61.png"/><Relationship Id="rId4" Type="http://schemas.openxmlformats.org/officeDocument/2006/relationships/hyperlink" Target="https://de.wikipedia.org/wiki/Schach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hyperlink" Target="https://greenchess.net/rules.php?v=three-hexagonal" TargetMode="External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12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18" Type="http://schemas.openxmlformats.org/officeDocument/2006/relationships/image" Target="../media/image18.png"/><Relationship Id="rId3" Type="http://schemas.openxmlformats.org/officeDocument/2006/relationships/image" Target="../media/image20.png"/><Relationship Id="rId21" Type="http://schemas.microsoft.com/office/2007/relationships/hdphoto" Target="../media/hdphoto3.wdp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19.png"/><Relationship Id="rId16" Type="http://schemas.microsoft.com/office/2007/relationships/hdphoto" Target="../media/hdphoto5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image" Target="../media/image10.tiff"/><Relationship Id="rId4" Type="http://schemas.microsoft.com/office/2007/relationships/hdphoto" Target="../media/hdphoto6.wdp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01F1CEA4-5DA0-41E1-A743-4F227AE62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D1A722-B699-4DA0-B7AC-F06CC81A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C0D298-47AC-4912-8022-B969E573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8ED9F95-2ADE-4C89-BD97-AF7DB8DB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DD52534-E915-42C0-890A-5B19A15B5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1E9AE86-E5FF-46E4-BE50-58DD19A2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C9BBCD-48C5-4E7F-BE5A-6A6E62BB0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543" y="3252609"/>
            <a:ext cx="5386661" cy="2650888"/>
          </a:xfrm>
        </p:spPr>
        <p:txBody>
          <a:bodyPr anchor="ctr">
            <a:normAutofit/>
          </a:bodyPr>
          <a:lstStyle/>
          <a:p>
            <a:r>
              <a:rPr lang="de-CH" sz="6700" b="1" dirty="0" err="1">
                <a:solidFill>
                  <a:schemeClr val="bg1"/>
                </a:solidFill>
                <a:latin typeface="+mn-lt"/>
              </a:rPr>
              <a:t>Hexchess</a:t>
            </a:r>
            <a:br>
              <a:rPr lang="de-CH" sz="3800" dirty="0">
                <a:solidFill>
                  <a:schemeClr val="bg1"/>
                </a:solidFill>
                <a:latin typeface="+mn-lt"/>
              </a:rPr>
            </a:br>
            <a:r>
              <a:rPr lang="de-CH" sz="3200" dirty="0">
                <a:solidFill>
                  <a:schemeClr val="bg1"/>
                </a:solidFill>
                <a:latin typeface="+mn-lt"/>
              </a:rPr>
              <a:t>Meilenstein</a:t>
            </a:r>
            <a:r>
              <a:rPr lang="de-CH" sz="3800" dirty="0">
                <a:solidFill>
                  <a:schemeClr val="bg1"/>
                </a:solidFill>
                <a:latin typeface="+mn-lt"/>
              </a:rPr>
              <a:t> 1</a:t>
            </a:r>
            <a:br>
              <a:rPr lang="de-CH" sz="3800" dirty="0">
                <a:solidFill>
                  <a:schemeClr val="bg1"/>
                </a:solidFill>
                <a:latin typeface="+mn-lt"/>
              </a:rPr>
            </a:br>
            <a:r>
              <a:rPr lang="de-CH" sz="3200" dirty="0">
                <a:solidFill>
                  <a:schemeClr val="bg1"/>
                </a:solidFill>
                <a:latin typeface="+mn-lt"/>
              </a:rPr>
              <a:t>Programmierprojekt 2021</a:t>
            </a:r>
            <a:br>
              <a:rPr lang="de-CH" sz="3800" dirty="0">
                <a:solidFill>
                  <a:schemeClr val="bg1"/>
                </a:solidFill>
                <a:latin typeface="+mn-lt"/>
              </a:rPr>
            </a:br>
            <a:r>
              <a:rPr lang="de-CH" sz="2000" dirty="0">
                <a:latin typeface="+mn-lt"/>
              </a:rPr>
              <a:t>1</a:t>
            </a:r>
            <a:br>
              <a:rPr lang="de-CH" sz="3800" dirty="0">
                <a:solidFill>
                  <a:schemeClr val="bg1"/>
                </a:solidFill>
                <a:latin typeface="+mn-lt"/>
              </a:rPr>
            </a:br>
            <a:r>
              <a:rPr lang="de-CH" sz="2800" dirty="0">
                <a:solidFill>
                  <a:schemeClr val="bg1"/>
                </a:solidFill>
                <a:latin typeface="+mn-lt"/>
              </a:rPr>
              <a:t>Edi, Jonas, Raffael, Sascha</a:t>
            </a:r>
            <a:endParaRPr lang="de-CH" sz="3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Grafik 10" descr="Ein Bild, das Uhr enthält.&#10;&#10;Automatisch generierte Beschreibung">
            <a:extLst>
              <a:ext uri="{FF2B5EF4-FFF2-40B4-BE49-F238E27FC236}">
                <a16:creationId xmlns:a16="http://schemas.microsoft.com/office/drawing/2014/main" id="{4172080E-85FC-4269-B854-37F99444CC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2689" y="597675"/>
            <a:ext cx="2954147" cy="27853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FFD5CBC-DEE3-B74E-A987-4DB719868730}"/>
              </a:ext>
            </a:extLst>
          </p:cNvPr>
          <p:cNvSpPr txBox="1"/>
          <p:nvPr/>
        </p:nvSpPr>
        <p:spPr>
          <a:xfrm>
            <a:off x="1179443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5454CC-C025-764C-8B23-8745AFBAC9C2}"/>
              </a:ext>
            </a:extLst>
          </p:cNvPr>
          <p:cNvSpPr txBox="1"/>
          <p:nvPr/>
        </p:nvSpPr>
        <p:spPr>
          <a:xfrm>
            <a:off x="-410817" y="689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4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6C4412B-7662-3149-B680-99B9A2E5812B}"/>
              </a:ext>
            </a:extLst>
          </p:cNvPr>
          <p:cNvSpPr txBox="1"/>
          <p:nvPr/>
        </p:nvSpPr>
        <p:spPr>
          <a:xfrm>
            <a:off x="484442" y="234848"/>
            <a:ext cx="919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800" b="1" dirty="0"/>
              <a:t>Software </a:t>
            </a:r>
            <a:r>
              <a:rPr lang="de-CH" sz="4800" b="1" dirty="0" err="1"/>
              <a:t>Requirements</a:t>
            </a:r>
            <a:r>
              <a:rPr lang="de-CH" sz="4800" b="1" dirty="0"/>
              <a:t> </a:t>
            </a:r>
            <a:r>
              <a:rPr lang="de-CH" sz="4800" b="1" dirty="0" err="1"/>
              <a:t>Overview</a:t>
            </a:r>
            <a:endParaRPr lang="de-CH" sz="4800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1EBA3A-30C4-4C42-8373-4B919960B6CE}"/>
              </a:ext>
            </a:extLst>
          </p:cNvPr>
          <p:cNvSpPr txBox="1"/>
          <p:nvPr/>
        </p:nvSpPr>
        <p:spPr>
          <a:xfrm>
            <a:off x="660400" y="1320800"/>
            <a:ext cx="418176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Zugüberprüfung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Zugvorschläge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Spielverlauf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2400" dirty="0"/>
              <a:t>Chat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2923DB-601C-274A-8FE7-D39B273D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38" y="1065844"/>
            <a:ext cx="2742045" cy="1961083"/>
          </a:xfrm>
          <a:prstGeom prst="rect">
            <a:avLst/>
          </a:prstGeom>
        </p:spPr>
      </p:pic>
      <p:pic>
        <p:nvPicPr>
          <p:cNvPr id="9" name="Grafik 8" descr="Chat mit einfarbiger Füllung">
            <a:extLst>
              <a:ext uri="{FF2B5EF4-FFF2-40B4-BE49-F238E27FC236}">
                <a16:creationId xmlns:a16="http://schemas.microsoft.com/office/drawing/2014/main" id="{D1544C97-2B7B-7448-A0B1-6BC77060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0748" t="2316" r="-18237" b="-1"/>
          <a:stretch/>
        </p:blipFill>
        <p:spPr>
          <a:xfrm>
            <a:off x="8801676" y="1065844"/>
            <a:ext cx="2642550" cy="2144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3EBCA0-C509-CC45-A15B-BF335067AD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125" y="3005200"/>
            <a:ext cx="1631950" cy="2444020"/>
          </a:xfrm>
          <a:prstGeom prst="rect">
            <a:avLst/>
          </a:prstGeom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F0AFD7D-F2D8-0D4D-8D2A-C3FDAF141148}"/>
              </a:ext>
            </a:extLst>
          </p:cNvPr>
          <p:cNvGrpSpPr/>
          <p:nvPr/>
        </p:nvGrpSpPr>
        <p:grpSpPr>
          <a:xfrm>
            <a:off x="4842164" y="3454963"/>
            <a:ext cx="3548668" cy="3166556"/>
            <a:chOff x="4222963" y="515403"/>
            <a:chExt cx="5614988" cy="5010381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91DF5EB-9A94-A04E-8636-26CE3A31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2963" y="515403"/>
              <a:ext cx="5614987" cy="5010381"/>
            </a:xfrm>
            <a:prstGeom prst="hexagon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940605BE-D6E3-BF41-830B-F2C5E54D7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77603" y1="50000" x2="77603" y2="50000"/>
                          <a14:backgroundMark x1="29589" y1="44712" x2="29589" y2="44712"/>
                          <a14:backgroundMark x1="30205" y1="34059" x2="30205" y2="34059"/>
                          <a14:backgroundMark x1="29795" y1="34603" x2="29795" y2="34603"/>
                          <a14:backgroundMark x1="77055" y1="51477" x2="77055" y2="51477"/>
                          <a14:backgroundMark x1="77397" y1="49145" x2="77397" y2="49145"/>
                          <a14:backgroundMark x1="77397" y1="48678" x2="77397" y2="48678"/>
                          <a14:backgroundMark x1="69384" y1="24339" x2="69384" y2="24339"/>
                          <a14:backgroundMark x1="66712" y1="71695" x2="66712" y2="71695"/>
                          <a14:backgroundMark x1="66233" y1="73795" x2="66233" y2="73795"/>
                          <a14:backgroundMark x1="66438" y1="73095" x2="66438" y2="73095"/>
                          <a14:backgroundMark x1="71644" y1="73095" x2="71644" y2="73095"/>
                          <a14:backgroundMark x1="24521" y1="78383" x2="24521" y2="78383"/>
                          <a14:backgroundMark x1="24658" y1="77294" x2="24658" y2="77294"/>
                          <a14:backgroundMark x1="71986" y1="83670" x2="71986" y2="836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775"/>
            <a:stretch/>
          </p:blipFill>
          <p:spPr>
            <a:xfrm>
              <a:off x="4828003" y="515403"/>
              <a:ext cx="5009948" cy="5010381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10293B48-3923-4FBE-BCD4-BD60A8227C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0" y="6058141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Datenbank mit einfarbiger Füllung">
            <a:extLst>
              <a:ext uri="{FF2B5EF4-FFF2-40B4-BE49-F238E27FC236}">
                <a16:creationId xmlns:a16="http://schemas.microsoft.com/office/drawing/2014/main" id="{EC940D66-EC7D-41B3-9C05-1C7A5C7C1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487" y="2064972"/>
            <a:ext cx="1068454" cy="1068454"/>
          </a:xfrm>
          <a:prstGeom prst="rect">
            <a:avLst/>
          </a:prstGeom>
        </p:spPr>
      </p:pic>
      <p:pic>
        <p:nvPicPr>
          <p:cNvPr id="23" name="Grafik 22" descr="Kundenbewertung mit einfarbiger Füllung">
            <a:extLst>
              <a:ext uri="{FF2B5EF4-FFF2-40B4-BE49-F238E27FC236}">
                <a16:creationId xmlns:a16="http://schemas.microsoft.com/office/drawing/2014/main" id="{5AE2E1D1-A657-4CF9-9B40-5CFD00515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4317" y="1920754"/>
            <a:ext cx="1068454" cy="1068454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004BBC3-494D-476C-AF9B-D6F65F88EACA}"/>
              </a:ext>
            </a:extLst>
          </p:cNvPr>
          <p:cNvCxnSpPr>
            <a:cxnSpLocks/>
            <a:stCxn id="23" idx="1"/>
            <a:endCxn id="30" idx="3"/>
          </p:cNvCxnSpPr>
          <p:nvPr/>
        </p:nvCxnSpPr>
        <p:spPr>
          <a:xfrm flipH="1">
            <a:off x="6497265" y="2454981"/>
            <a:ext cx="837052" cy="14196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Spinnennetz Silhouette">
            <a:extLst>
              <a:ext uri="{FF2B5EF4-FFF2-40B4-BE49-F238E27FC236}">
                <a16:creationId xmlns:a16="http://schemas.microsoft.com/office/drawing/2014/main" id="{DE9473C7-5F36-4F39-8B94-A877C7F9E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70094" y="4072390"/>
            <a:ext cx="1068454" cy="106845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9032CC7-2D34-428B-9C59-572C58075564}"/>
              </a:ext>
            </a:extLst>
          </p:cNvPr>
          <p:cNvSpPr txBox="1"/>
          <p:nvPr/>
        </p:nvSpPr>
        <p:spPr>
          <a:xfrm>
            <a:off x="4878061" y="3689996"/>
            <a:ext cx="1619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Schnittstelle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688F56EF-8E77-416D-9E88-A5D0F906792C}"/>
              </a:ext>
            </a:extLst>
          </p:cNvPr>
          <p:cNvCxnSpPr>
            <a:cxnSpLocks/>
            <a:stCxn id="30" idx="1"/>
            <a:endCxn id="76" idx="3"/>
          </p:cNvCxnSpPr>
          <p:nvPr/>
        </p:nvCxnSpPr>
        <p:spPr>
          <a:xfrm flipH="1" flipV="1">
            <a:off x="3907071" y="2578977"/>
            <a:ext cx="970990" cy="1295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277C1EF-FDE3-4B40-9ED2-031E833C0E69}"/>
              </a:ext>
            </a:extLst>
          </p:cNvPr>
          <p:cNvGrpSpPr/>
          <p:nvPr/>
        </p:nvGrpSpPr>
        <p:grpSpPr>
          <a:xfrm>
            <a:off x="9418965" y="951121"/>
            <a:ext cx="859170" cy="902378"/>
            <a:chOff x="9522443" y="698245"/>
            <a:chExt cx="859170" cy="902378"/>
          </a:xfrm>
        </p:grpSpPr>
        <p:pic>
          <p:nvPicPr>
            <p:cNvPr id="45" name="Grafik 44" descr="Chat mit einfarbiger Füllung">
              <a:extLst>
                <a:ext uri="{FF2B5EF4-FFF2-40B4-BE49-F238E27FC236}">
                  <a16:creationId xmlns:a16="http://schemas.microsoft.com/office/drawing/2014/main" id="{7862FBA4-3370-4A4F-B72C-626995CAC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10748" t="2316" r="-18237" b="-1"/>
            <a:stretch/>
          </p:blipFill>
          <p:spPr>
            <a:xfrm>
              <a:off x="9522443" y="698245"/>
              <a:ext cx="859170" cy="697199"/>
            </a:xfrm>
            <a:prstGeom prst="rect">
              <a:avLst/>
            </a:prstGeom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B38F7CF3-5338-4FB9-AA90-E2B19E268774}"/>
                </a:ext>
              </a:extLst>
            </p:cNvPr>
            <p:cNvSpPr txBox="1"/>
            <p:nvPr/>
          </p:nvSpPr>
          <p:spPr>
            <a:xfrm>
              <a:off x="9583025" y="1231291"/>
              <a:ext cx="738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Chat</a:t>
              </a:r>
            </a:p>
          </p:txBody>
        </p:sp>
      </p:grp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9EDCD4A4-65BA-4DBE-848D-942A211626FD}"/>
              </a:ext>
            </a:extLst>
          </p:cNvPr>
          <p:cNvCxnSpPr>
            <a:cxnSpLocks/>
            <a:stCxn id="23" idx="3"/>
            <a:endCxn id="45" idx="1"/>
          </p:cNvCxnSpPr>
          <p:nvPr/>
        </p:nvCxnSpPr>
        <p:spPr>
          <a:xfrm flipV="1">
            <a:off x="8402771" y="1299721"/>
            <a:ext cx="1016194" cy="1155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DA15401B-6DEE-4E57-9A29-32CDAF568F59}"/>
              </a:ext>
            </a:extLst>
          </p:cNvPr>
          <p:cNvSpPr txBox="1"/>
          <p:nvPr/>
        </p:nvSpPr>
        <p:spPr>
          <a:xfrm>
            <a:off x="7422401" y="2928278"/>
            <a:ext cx="95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Client</a:t>
            </a:r>
          </a:p>
        </p:txBody>
      </p:sp>
      <p:pic>
        <p:nvPicPr>
          <p:cNvPr id="63" name="Grafik 62" descr="Bilder mit einfarbiger Füllung">
            <a:extLst>
              <a:ext uri="{FF2B5EF4-FFF2-40B4-BE49-F238E27FC236}">
                <a16:creationId xmlns:a16="http://schemas.microsoft.com/office/drawing/2014/main" id="{01D64D85-F0CA-4F19-97D3-48A6FD8DCA2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-19190" r="-30816"/>
          <a:stretch/>
        </p:blipFill>
        <p:spPr>
          <a:xfrm>
            <a:off x="9561241" y="2171242"/>
            <a:ext cx="945941" cy="630607"/>
          </a:xfrm>
          <a:prstGeom prst="rect">
            <a:avLst/>
          </a:prstGeom>
        </p:spPr>
      </p:pic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9C73EAA9-5A41-410F-A6C4-439B382187C5}"/>
              </a:ext>
            </a:extLst>
          </p:cNvPr>
          <p:cNvCxnSpPr>
            <a:stCxn id="23" idx="3"/>
            <a:endCxn id="63" idx="1"/>
          </p:cNvCxnSpPr>
          <p:nvPr/>
        </p:nvCxnSpPr>
        <p:spPr>
          <a:xfrm>
            <a:off x="8402771" y="2454981"/>
            <a:ext cx="1158470" cy="31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0A8D04E0-CEEA-4A08-B2CD-4E059DEE7CA2}"/>
              </a:ext>
            </a:extLst>
          </p:cNvPr>
          <p:cNvSpPr txBox="1"/>
          <p:nvPr/>
        </p:nvSpPr>
        <p:spPr>
          <a:xfrm>
            <a:off x="9367415" y="2769535"/>
            <a:ext cx="125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GUI</a:t>
            </a:r>
          </a:p>
        </p:txBody>
      </p:sp>
      <p:pic>
        <p:nvPicPr>
          <p:cNvPr id="68" name="Grafik 67" descr="Bauer mit einfarbiger Füllung">
            <a:extLst>
              <a:ext uri="{FF2B5EF4-FFF2-40B4-BE49-F238E27FC236}">
                <a16:creationId xmlns:a16="http://schemas.microsoft.com/office/drawing/2014/main" id="{42D9393A-CAE7-4D77-8B08-515C319193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1632" y="3340943"/>
            <a:ext cx="731447" cy="731447"/>
          </a:xfrm>
          <a:prstGeom prst="rect">
            <a:avLst/>
          </a:prstGeom>
        </p:spPr>
      </p:pic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1138116-9AB3-4988-8259-F85C6392D1D0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9803079" y="3706667"/>
            <a:ext cx="4360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BB2C6240-8621-485F-B3EA-0E103D1C86F0}"/>
              </a:ext>
            </a:extLst>
          </p:cNvPr>
          <p:cNvCxnSpPr>
            <a:stCxn id="23" idx="3"/>
            <a:endCxn id="68" idx="1"/>
          </p:cNvCxnSpPr>
          <p:nvPr/>
        </p:nvCxnSpPr>
        <p:spPr>
          <a:xfrm>
            <a:off x="8402771" y="2454981"/>
            <a:ext cx="668861" cy="12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FFCA823B-254B-4409-8B03-9A3C75E7FD0C}"/>
              </a:ext>
            </a:extLst>
          </p:cNvPr>
          <p:cNvSpPr txBox="1"/>
          <p:nvPr/>
        </p:nvSpPr>
        <p:spPr>
          <a:xfrm>
            <a:off x="2873003" y="2993595"/>
            <a:ext cx="97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Server</a:t>
            </a:r>
          </a:p>
        </p:txBody>
      </p:sp>
      <p:pic>
        <p:nvPicPr>
          <p:cNvPr id="76" name="Grafik 75" descr="Aus der Cloud herunterladen mit einfarbiger Füllung">
            <a:extLst>
              <a:ext uri="{FF2B5EF4-FFF2-40B4-BE49-F238E27FC236}">
                <a16:creationId xmlns:a16="http://schemas.microsoft.com/office/drawing/2014/main" id="{0A35C5EA-A4DA-44ED-A2CF-96043E9D99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38617" y="2044750"/>
            <a:ext cx="1068454" cy="1068454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44EF2A62-067B-415E-8FA1-6B19724CD3EF}"/>
              </a:ext>
            </a:extLst>
          </p:cNvPr>
          <p:cNvSpPr txBox="1"/>
          <p:nvPr/>
        </p:nvSpPr>
        <p:spPr>
          <a:xfrm>
            <a:off x="133575" y="3127653"/>
            <a:ext cx="23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Datenspeicherung</a:t>
            </a:r>
          </a:p>
        </p:txBody>
      </p:sp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7937ABF7-C41F-404A-AFBF-01570474A90B}"/>
              </a:ext>
            </a:extLst>
          </p:cNvPr>
          <p:cNvCxnSpPr>
            <a:cxnSpLocks/>
            <a:stCxn id="8" idx="3"/>
            <a:endCxn id="76" idx="1"/>
          </p:cNvCxnSpPr>
          <p:nvPr/>
        </p:nvCxnSpPr>
        <p:spPr>
          <a:xfrm flipV="1">
            <a:off x="1746941" y="2578977"/>
            <a:ext cx="1091676" cy="20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61BC9A2D-6174-4988-9C03-036418653CAE}"/>
              </a:ext>
            </a:extLst>
          </p:cNvPr>
          <p:cNvSpPr txBox="1"/>
          <p:nvPr/>
        </p:nvSpPr>
        <p:spPr>
          <a:xfrm>
            <a:off x="4450084" y="5106608"/>
            <a:ext cx="250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Netzwerk - Protokoll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E06F95A-6DEA-CA48-9C30-79048832C171}"/>
              </a:ext>
            </a:extLst>
          </p:cNvPr>
          <p:cNvSpPr txBox="1"/>
          <p:nvPr/>
        </p:nvSpPr>
        <p:spPr>
          <a:xfrm>
            <a:off x="9375022" y="3957109"/>
            <a:ext cx="7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Züge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DE8DEA-C25B-48C2-9488-E6099B152B52}"/>
              </a:ext>
            </a:extLst>
          </p:cNvPr>
          <p:cNvSpPr txBox="1"/>
          <p:nvPr/>
        </p:nvSpPr>
        <p:spPr>
          <a:xfrm>
            <a:off x="6706420" y="3289022"/>
            <a:ext cx="2297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1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Mov A0 -&gt; B1 Player 1</a:t>
            </a:r>
            <a:endParaRPr lang="de-CH" sz="1600" i="1" dirty="0">
              <a:highlight>
                <a:srgbClr val="FFFF00"/>
              </a:highlight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B436543-9238-440B-9520-74106AD1A984}"/>
              </a:ext>
            </a:extLst>
          </p:cNvPr>
          <p:cNvSpPr txBox="1"/>
          <p:nvPr/>
        </p:nvSpPr>
        <p:spPr>
          <a:xfrm>
            <a:off x="370645" y="3426781"/>
            <a:ext cx="181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der Felder </a:t>
            </a:r>
          </a:p>
          <a:p>
            <a:pPr algn="ctr"/>
            <a:r>
              <a:rPr lang="de-CH" dirty="0"/>
              <a:t>als String - Array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2A3BA0E-2586-4A57-8CC8-5321A8E6EF08}"/>
              </a:ext>
            </a:extLst>
          </p:cNvPr>
          <p:cNvSpPr txBox="1"/>
          <p:nvPr/>
        </p:nvSpPr>
        <p:spPr>
          <a:xfrm flipH="1">
            <a:off x="2139888" y="4760676"/>
            <a:ext cx="233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Zugüberprüfung</a:t>
            </a:r>
          </a:p>
          <a:p>
            <a:pPr algn="ctr"/>
            <a:r>
              <a:rPr lang="de-CH" dirty="0"/>
              <a:t>Aktivitätsüberprüfung</a:t>
            </a:r>
          </a:p>
        </p:txBody>
      </p:sp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DA59DBC2-812F-4EBF-BE69-7515AE86B9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40704" y="3970099"/>
            <a:ext cx="829736" cy="829736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FCFAE87-9551-4D3E-8D7C-5CB08022686C}"/>
              </a:ext>
            </a:extLst>
          </p:cNvPr>
          <p:cNvCxnSpPr>
            <a:stCxn id="74" idx="2"/>
            <a:endCxn id="9" idx="0"/>
          </p:cNvCxnSpPr>
          <p:nvPr/>
        </p:nvCxnSpPr>
        <p:spPr>
          <a:xfrm flipH="1">
            <a:off x="3355572" y="3362927"/>
            <a:ext cx="4844" cy="607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3578AAB-8926-4D14-B064-775941C45235}"/>
              </a:ext>
            </a:extLst>
          </p:cNvPr>
          <p:cNvSpPr txBox="1"/>
          <p:nvPr/>
        </p:nvSpPr>
        <p:spPr>
          <a:xfrm>
            <a:off x="6716189" y="408607"/>
            <a:ext cx="236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Aktivitätsüberprüfung</a:t>
            </a:r>
          </a:p>
        </p:txBody>
      </p:sp>
      <p:pic>
        <p:nvPicPr>
          <p:cNvPr id="38" name="Grafik 37" descr="Häkchen mit einfarbiger Füllung">
            <a:extLst>
              <a:ext uri="{FF2B5EF4-FFF2-40B4-BE49-F238E27FC236}">
                <a16:creationId xmlns:a16="http://schemas.microsoft.com/office/drawing/2014/main" id="{D142B6C4-9365-4880-9192-FC816C351A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53676" y="694311"/>
            <a:ext cx="829736" cy="829736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00340E5-9A98-456F-9BEE-EC019B8A684D}"/>
              </a:ext>
            </a:extLst>
          </p:cNvPr>
          <p:cNvCxnSpPr>
            <a:cxnSpLocks/>
            <a:stCxn id="38" idx="2"/>
            <a:endCxn id="23" idx="0"/>
          </p:cNvCxnSpPr>
          <p:nvPr/>
        </p:nvCxnSpPr>
        <p:spPr>
          <a:xfrm>
            <a:off x="7868544" y="1524047"/>
            <a:ext cx="0" cy="396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C041151B-BB9A-486B-9E27-C15234C048D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0" y="6022189"/>
            <a:ext cx="999241" cy="807218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6865B8DC-4320-425C-8D3E-9E6C3189B9F7}"/>
              </a:ext>
            </a:extLst>
          </p:cNvPr>
          <p:cNvSpPr txBox="1"/>
          <p:nvPr/>
        </p:nvSpPr>
        <p:spPr>
          <a:xfrm>
            <a:off x="484442" y="234848"/>
            <a:ext cx="3616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800" b="1" dirty="0"/>
              <a:t>Networking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227F3D6-A997-4576-AD85-E6D5AAACE78F}"/>
              </a:ext>
            </a:extLst>
          </p:cNvPr>
          <p:cNvSpPr/>
          <p:nvPr/>
        </p:nvSpPr>
        <p:spPr>
          <a:xfrm rot="19936039">
            <a:off x="8731204" y="2387726"/>
            <a:ext cx="46281" cy="1411771"/>
          </a:xfrm>
          <a:prstGeom prst="rect">
            <a:avLst/>
          </a:prstGeom>
          <a:solidFill>
            <a:schemeClr val="tx1"/>
          </a:solidFill>
          <a:ln w="28575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54AF1EB3-8C95-49F3-A47B-78E8223D5DD8}"/>
              </a:ext>
            </a:extLst>
          </p:cNvPr>
          <p:cNvSpPr/>
          <p:nvPr/>
        </p:nvSpPr>
        <p:spPr>
          <a:xfrm rot="1864612">
            <a:off x="6908375" y="2329538"/>
            <a:ext cx="45719" cy="1671702"/>
          </a:xfrm>
          <a:prstGeom prst="rect">
            <a:avLst/>
          </a:prstGeom>
          <a:solidFill>
            <a:schemeClr val="tx1"/>
          </a:solidFill>
          <a:ln w="28575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DA10428D-A89F-43B3-84F1-BA2B1B01C432}"/>
              </a:ext>
            </a:extLst>
          </p:cNvPr>
          <p:cNvSpPr/>
          <p:nvPr/>
        </p:nvSpPr>
        <p:spPr>
          <a:xfrm rot="19392788" flipH="1">
            <a:off x="4377600" y="2397516"/>
            <a:ext cx="45719" cy="1625278"/>
          </a:xfrm>
          <a:prstGeom prst="rect">
            <a:avLst/>
          </a:prstGeom>
          <a:solidFill>
            <a:schemeClr val="tx1"/>
          </a:solidFill>
          <a:ln w="28575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5D65B40-6E4F-AD4D-B7F7-D3094A5ECFAA}"/>
              </a:ext>
            </a:extLst>
          </p:cNvPr>
          <p:cNvSpPr/>
          <p:nvPr/>
        </p:nvSpPr>
        <p:spPr>
          <a:xfrm flipH="1">
            <a:off x="3335658" y="3334681"/>
            <a:ext cx="45719" cy="674788"/>
          </a:xfrm>
          <a:prstGeom prst="rect">
            <a:avLst/>
          </a:prstGeom>
          <a:solidFill>
            <a:schemeClr val="tx1"/>
          </a:solidFill>
          <a:ln w="28575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312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1" grpId="0" animBg="1"/>
      <p:bldP spid="81" grpId="1" animBg="1"/>
      <p:bldP spid="88" grpId="0" animBg="1"/>
      <p:bldP spid="88" grpId="1" animBg="1"/>
      <p:bldP spid="95" grpId="0" animBg="1"/>
      <p:bldP spid="95" grpId="1" animBg="1"/>
      <p:bldP spid="41" grpId="0" animBg="1"/>
      <p:bldP spid="4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EC1767-D0B7-4CB7-8B52-FD0C530DB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27" y="900683"/>
            <a:ext cx="3803904" cy="3660185"/>
          </a:xfrm>
        </p:spPr>
        <p:txBody>
          <a:bodyPr anchor="ctr">
            <a:normAutofit/>
          </a:bodyPr>
          <a:lstStyle/>
          <a:p>
            <a:r>
              <a:rPr lang="de-CH" sz="2200" dirty="0"/>
              <a:t>Jonas : Server – Zugüberprüfung</a:t>
            </a:r>
          </a:p>
          <a:p>
            <a:r>
              <a:rPr lang="de-CH" sz="2200" dirty="0"/>
              <a:t>Sascha: Client</a:t>
            </a:r>
          </a:p>
          <a:p>
            <a:r>
              <a:rPr lang="de-CH" sz="2200" dirty="0"/>
              <a:t>Raffael: Protokoll</a:t>
            </a:r>
          </a:p>
          <a:p>
            <a:r>
              <a:rPr lang="de-CH" sz="2200" dirty="0"/>
              <a:t>Edi: Server – Lobby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42BB0F-2950-A44E-959D-9DB87E5D6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0" r="50818"/>
          <a:stretch/>
        </p:blipFill>
        <p:spPr>
          <a:xfrm>
            <a:off x="3888476" y="1634868"/>
            <a:ext cx="7673407" cy="4098958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562C83ED-FEA2-7A4E-995B-DB1DC0B3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27" y="0"/>
            <a:ext cx="10515600" cy="1325563"/>
          </a:xfrm>
        </p:spPr>
        <p:txBody>
          <a:bodyPr/>
          <a:lstStyle/>
          <a:p>
            <a:r>
              <a:rPr lang="de-CH" sz="4800" b="1" dirty="0">
                <a:latin typeface="+mn-lt"/>
                <a:ea typeface="+mn-ea"/>
                <a:cs typeface="+mn-cs"/>
              </a:rPr>
              <a:t>Projektmanagement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D5DEB4E-8932-4319-AD56-E59992B2D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0" y="5957317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3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4683107-A5AF-42AB-8F06-527BBD56C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anchor="b">
            <a:normAutofit/>
          </a:bodyPr>
          <a:lstStyle/>
          <a:p>
            <a:r>
              <a:rPr lang="de-CH" sz="4000" b="1" dirty="0">
                <a:latin typeface="+mn-lt"/>
              </a:rPr>
              <a:t>Nice </a:t>
            </a:r>
            <a:r>
              <a:rPr lang="de-CH" sz="4000" b="1" dirty="0" err="1">
                <a:latin typeface="+mn-lt"/>
              </a:rPr>
              <a:t>to</a:t>
            </a:r>
            <a:r>
              <a:rPr lang="de-CH" sz="4000" b="1" dirty="0">
                <a:latin typeface="+mn-lt"/>
              </a:rPr>
              <a:t> </a:t>
            </a:r>
            <a:r>
              <a:rPr lang="de-CH" sz="4000" b="1" dirty="0" err="1">
                <a:latin typeface="+mn-lt"/>
              </a:rPr>
              <a:t>have</a:t>
            </a:r>
            <a:endParaRPr lang="de-CH" sz="4000" b="1" dirty="0">
              <a:latin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280AC3-CEE1-469F-9B1F-AB9A208D6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de-CH" sz="2400" dirty="0"/>
              <a:t>mehr als 3 Spieler</a:t>
            </a:r>
          </a:p>
          <a:p>
            <a:r>
              <a:rPr lang="de-CH" sz="2400" dirty="0"/>
              <a:t>Teammodus</a:t>
            </a:r>
          </a:p>
          <a:p>
            <a:r>
              <a:rPr lang="de-CH" sz="2400" dirty="0"/>
              <a:t>Geldsystem</a:t>
            </a:r>
          </a:p>
          <a:p>
            <a:r>
              <a:rPr lang="de-CH" sz="2400" dirty="0"/>
              <a:t>XP – System</a:t>
            </a:r>
          </a:p>
          <a:p>
            <a:r>
              <a:rPr lang="de-CH" sz="2400" dirty="0"/>
              <a:t>andere Spielfelder</a:t>
            </a:r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88F8E1-C667-4E98-8647-4BAE1F9CAD3B}"/>
              </a:ext>
            </a:extLst>
          </p:cNvPr>
          <p:cNvSpPr txBox="1"/>
          <p:nvPr/>
        </p:nvSpPr>
        <p:spPr>
          <a:xfrm>
            <a:off x="7739191" y="3960380"/>
            <a:ext cx="1815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+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03E734B-C85C-44FB-ACE2-C3640DC7716A}"/>
              </a:ext>
            </a:extLst>
          </p:cNvPr>
          <p:cNvSpPr txBox="1"/>
          <p:nvPr/>
        </p:nvSpPr>
        <p:spPr>
          <a:xfrm>
            <a:off x="9689186" y="3307052"/>
            <a:ext cx="18154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6000" b="1" i="0" u="none" strike="noStrike" kern="1200" cap="none" spc="0" normalizeH="0" baseline="0" noProof="0" dirty="0">
                <a:ln>
                  <a:noFill/>
                </a:ln>
                <a:solidFill>
                  <a:srgbClr val="389AF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XP</a:t>
            </a:r>
          </a:p>
        </p:txBody>
      </p:sp>
      <p:pic>
        <p:nvPicPr>
          <p:cNvPr id="2054" name="Picture 6" descr="Geld Cliparts free">
            <a:extLst>
              <a:ext uri="{FF2B5EF4-FFF2-40B4-BE49-F238E27FC236}">
                <a16:creationId xmlns:a16="http://schemas.microsoft.com/office/drawing/2014/main" id="{FAF30E5A-B58F-42FD-A3CF-6ADC71798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1"/>
          <a:stretch/>
        </p:blipFill>
        <p:spPr bwMode="auto">
          <a:xfrm>
            <a:off x="8253766" y="1856086"/>
            <a:ext cx="1435419" cy="131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 descr="Benutzer Silhouette">
            <a:extLst>
              <a:ext uri="{FF2B5EF4-FFF2-40B4-BE49-F238E27FC236}">
                <a16:creationId xmlns:a16="http://schemas.microsoft.com/office/drawing/2014/main" id="{B9D51EA7-A08E-4138-BDB2-CCACD6115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8513" y="1597519"/>
            <a:ext cx="914400" cy="914400"/>
          </a:xfrm>
          <a:prstGeom prst="rect">
            <a:avLst/>
          </a:prstGeom>
        </p:spPr>
      </p:pic>
      <p:pic>
        <p:nvPicPr>
          <p:cNvPr id="31" name="Grafik 30" descr="Benutzer mit einfarbiger Füllung">
            <a:extLst>
              <a:ext uri="{FF2B5EF4-FFF2-40B4-BE49-F238E27FC236}">
                <a16:creationId xmlns:a16="http://schemas.microsoft.com/office/drawing/2014/main" id="{371C5D65-0F47-4547-8BF0-7CF7EC426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9719" y="1622143"/>
            <a:ext cx="914400" cy="9144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037AB2AE-8F57-465C-8BF6-DC4F15616F47}"/>
              </a:ext>
            </a:extLst>
          </p:cNvPr>
          <p:cNvSpPr txBox="1"/>
          <p:nvPr/>
        </p:nvSpPr>
        <p:spPr>
          <a:xfrm>
            <a:off x="5282764" y="1754762"/>
            <a:ext cx="1815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vs.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EA3FEF5E-7256-4F59-9667-6B43B6B4A1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5015980" y="4322715"/>
            <a:ext cx="3124116" cy="25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BACAAA-EC6E-4CE0-84FC-8F2DB370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7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¿¿¿</a:t>
            </a:r>
            <a:r>
              <a:rPr lang="en-US" sz="6700" b="1" kern="1200" dirty="0" err="1">
                <a:solidFill>
                  <a:schemeClr val="bg1"/>
                </a:solidFill>
                <a:latin typeface="+mn-lt"/>
                <a:ea typeface="+mj-ea"/>
                <a:cs typeface="+mj-cs"/>
              </a:rPr>
              <a:t>Fragen</a:t>
            </a:r>
            <a:r>
              <a:rPr lang="en-US" sz="67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???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68D15BCF-CDD5-46EE-B799-A4EE03BCE1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778" l="10000" r="90000">
                        <a14:foregroundMark x1="28333" y1="89778" x2="39444" y2="90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1709" y="2071857"/>
            <a:ext cx="3014110" cy="3014110"/>
          </a:xfrm>
          <a:prstGeom prst="rect">
            <a:avLst/>
          </a:prstGeom>
        </p:spPr>
      </p:pic>
      <p:pic>
        <p:nvPicPr>
          <p:cNvPr id="14" name="Grafik 13" descr="Ein Bild, das Uhr enthält.&#10;&#10;Automatisch generierte Beschreibung">
            <a:extLst>
              <a:ext uri="{FF2B5EF4-FFF2-40B4-BE49-F238E27FC236}">
                <a16:creationId xmlns:a16="http://schemas.microsoft.com/office/drawing/2014/main" id="{4AD59900-2E1D-4A34-8D96-30303ADE4A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2689" y="597675"/>
            <a:ext cx="2954147" cy="27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33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FD9DEC-2530-417E-9C31-3F03AEDF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979"/>
            <a:ext cx="10515600" cy="1325563"/>
          </a:xfrm>
        </p:spPr>
        <p:txBody>
          <a:bodyPr>
            <a:normAutofit/>
          </a:bodyPr>
          <a:lstStyle/>
          <a:p>
            <a:r>
              <a:rPr lang="de-CH" sz="4800" b="1" dirty="0">
                <a:latin typeface="+mn-lt"/>
              </a:rPr>
              <a:t>Quelle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CBBDE8-11F5-42FC-9AEA-DEA7ECC75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4215"/>
          </a:xfrm>
        </p:spPr>
        <p:txBody>
          <a:bodyPr>
            <a:normAutofit lnSpcReduction="10000"/>
          </a:bodyPr>
          <a:lstStyle/>
          <a:p>
            <a:r>
              <a:rPr lang="de-CH" sz="2400" dirty="0"/>
              <a:t>Schwarz - weisses Schachbrett:</a:t>
            </a:r>
          </a:p>
          <a:p>
            <a:pPr marL="457200" lvl="1" indent="0">
              <a:buNone/>
            </a:pPr>
            <a:r>
              <a:rPr lang="de-CH" sz="2000" dirty="0">
                <a:hlinkClick r:id="rId2"/>
              </a:rPr>
              <a:t>https://www.google.com/search?q=schachbrett+piktogramm&amp;tbm=isch&amp;ved=2ahUKEwibidzPnbPvAhXPPOwKHbZuDx8Q2-cCegQIABAA&amp;oq=schachbrett+piktogramm&amp;gs_lcp=CgNpbWcQAzIGCAAQBxAeUMd7WLOCAWCrgwFoAHAAeACAAe0DiAGrCJIBCTAuMi4xLjAuMZgBAKABAaoBC2d3cy13aXotaW1nwAEB&amp;sclient=img&amp;ei=KNBPYJvVAs_5sAe23b34AQ&amp;bih=754&amp;biw=1536#imgrc=MHxhO_V00qZ3lM</a:t>
            </a:r>
            <a:endParaRPr lang="de-CH" sz="2000" dirty="0"/>
          </a:p>
          <a:p>
            <a:r>
              <a:rPr lang="de-CH" sz="2400" dirty="0"/>
              <a:t>Alle hexagonalen Schachbretter: </a:t>
            </a:r>
          </a:p>
          <a:p>
            <a:pPr marL="457200" lvl="1" indent="0">
              <a:buNone/>
            </a:pPr>
            <a:r>
              <a:rPr lang="de-CH" sz="2000" dirty="0">
                <a:hlinkClick r:id="rId3"/>
              </a:rPr>
              <a:t>https://greenchess.net/rules.php?v=three-hexagonal</a:t>
            </a:r>
            <a:endParaRPr lang="de-CH" sz="2000" dirty="0"/>
          </a:p>
          <a:p>
            <a:r>
              <a:rPr lang="de-CH" sz="2400" dirty="0"/>
              <a:t>Normales Schach:</a:t>
            </a:r>
          </a:p>
          <a:p>
            <a:pPr marL="457200" lvl="1" indent="0">
              <a:buNone/>
            </a:pPr>
            <a:r>
              <a:rPr lang="de-CH" sz="2000" dirty="0">
                <a:hlinkClick r:id="rId4"/>
              </a:rPr>
              <a:t>https://de.wikipedia.org/wiki/Schach</a:t>
            </a:r>
            <a:endParaRPr lang="de-CH" sz="2000" dirty="0"/>
          </a:p>
          <a:p>
            <a:pPr lvl="1"/>
            <a:endParaRPr lang="de-CH" sz="2000" dirty="0"/>
          </a:p>
          <a:p>
            <a:endParaRPr lang="de-CH" sz="2400" dirty="0"/>
          </a:p>
          <a:p>
            <a:endParaRPr lang="de-CH" sz="20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BF747B8-7942-4152-9DFF-68C4363577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78" b="52130" l="56406" r="70469">
                        <a14:foregroundMark x1="57188" y1="41111" x2="57188" y2="41111"/>
                        <a14:foregroundMark x1="56771" y1="40556" x2="56458" y2="40556"/>
                        <a14:foregroundMark x1="60260" y1="30648" x2="62344" y2="30648"/>
                        <a14:foregroundMark x1="62344" y1="30648" x2="66094" y2="30278"/>
                        <a14:foregroundMark x1="66094" y1="30278" x2="66510" y2="30463"/>
                        <a14:foregroundMark x1="63854" y1="51667" x2="63854" y2="51667"/>
                        <a14:foregroundMark x1="63906" y1="51759" x2="63906" y2="51759"/>
                        <a14:foregroundMark x1="63854" y1="51852" x2="63854" y2="51852"/>
                        <a14:foregroundMark x1="63906" y1="51759" x2="63906" y2="51759"/>
                        <a14:foregroundMark x1="63906" y1="51852" x2="63906" y2="51852"/>
                        <a14:foregroundMark x1="63906" y1="51852" x2="63906" y2="51852"/>
                        <a14:foregroundMark x1="63906" y1="51852" x2="63906" y2="51852"/>
                        <a14:foregroundMark x1="63906" y1="51852" x2="63906" y2="51852"/>
                        <a14:foregroundMark x1="63906" y1="51852" x2="63906" y2="51852"/>
                        <a14:backgroundMark x1="69740" y1="38148" x2="70417" y2="39259"/>
                        <a14:backgroundMark x1="69688" y1="38148" x2="70104" y2="39259"/>
                        <a14:backgroundMark x1="69792" y1="38704" x2="69792" y2="38704"/>
                        <a14:backgroundMark x1="69635" y1="38611" x2="69635" y2="38611"/>
                        <a14:backgroundMark x1="63958" y1="52130" x2="63958" y2="52130"/>
                        <a14:backgroundMark x1="63906" y1="51944" x2="63906" y2="51944"/>
                      </a14:backgroundRemoval>
                    </a14:imgEffect>
                  </a14:imgLayer>
                </a14:imgProps>
              </a:ext>
            </a:extLst>
          </a:blip>
          <a:srcRect l="56158" t="28130" r="27927" b="45203"/>
          <a:stretch/>
        </p:blipFill>
        <p:spPr>
          <a:xfrm>
            <a:off x="9256965" y="3857966"/>
            <a:ext cx="2935035" cy="2766354"/>
          </a:xfrm>
          <a:prstGeom prst="hexagon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0657C2A-B85A-48EC-B4FC-C29659DE156E}"/>
              </a:ext>
            </a:extLst>
          </p:cNvPr>
          <p:cNvSpPr txBox="1"/>
          <p:nvPr/>
        </p:nvSpPr>
        <p:spPr>
          <a:xfrm>
            <a:off x="838199" y="4968240"/>
            <a:ext cx="8418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Geld:</a:t>
            </a:r>
          </a:p>
          <a:p>
            <a:pPr lvl="1"/>
            <a:r>
              <a:rPr lang="de-CH" sz="2000" dirty="0">
                <a:hlinkClick r:id="rId7"/>
              </a:rPr>
              <a:t>https://www.google.com/search?q=geld+clipart&amp;source=lnms&amp;tbm=isch&amp;biw=1536&amp;bih=754#imgrc=kZqwKaV2ekf_gM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14549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2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31" name="Group 74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032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B013F97-2F90-40E6-BD16-5FA0D4DC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25" y="1407206"/>
            <a:ext cx="5502482" cy="1574333"/>
          </a:xfrm>
        </p:spPr>
        <p:txBody>
          <a:bodyPr anchor="b">
            <a:normAutofit/>
          </a:bodyPr>
          <a:lstStyle/>
          <a:p>
            <a:pPr algn="ctr"/>
            <a:r>
              <a:rPr lang="de-CH" sz="4800" b="1" dirty="0">
                <a:latin typeface="+mn-lt"/>
              </a:rPr>
              <a:t>Allgemein zum Spiel</a:t>
            </a:r>
          </a:p>
        </p:txBody>
      </p:sp>
      <p:sp>
        <p:nvSpPr>
          <p:cNvPr id="1034" name="Freeform: Shape 78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 useBgFill="1">
        <p:nvSpPr>
          <p:cNvPr id="1035" name="Freeform: Shape 80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53AEDB6-14AE-40B5-B73C-6F3078B60E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538" y="764562"/>
            <a:ext cx="2067461" cy="1819365"/>
          </a:xfrm>
          <a:prstGeom prst="hexagon">
            <a:avLst/>
          </a:prstGeom>
        </p:spPr>
      </p:pic>
      <p:sp useBgFill="1">
        <p:nvSpPr>
          <p:cNvPr id="1036" name="Freeform: Shape 82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64569669-8C58-43A7-91E0-1E92B7B7DA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7121" y="3209522"/>
            <a:ext cx="4598495" cy="193751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de-CH" sz="2400" dirty="0"/>
              <a:t>Grund: Begeisterte Schachspieler</a:t>
            </a:r>
          </a:p>
          <a:p>
            <a:pPr>
              <a:spcAft>
                <a:spcPts val="600"/>
              </a:spcAft>
            </a:pPr>
            <a:r>
              <a:rPr lang="de-CH" sz="2400" dirty="0"/>
              <a:t>Problem: Eins vs. Eins</a:t>
            </a:r>
          </a:p>
          <a:p>
            <a:pPr>
              <a:spcAft>
                <a:spcPts val="600"/>
              </a:spcAft>
            </a:pPr>
            <a:r>
              <a:rPr lang="de-CH" sz="2400" dirty="0">
                <a:sym typeface="Wingdings" panose="05000000000000000000" pitchFamily="2" charset="2"/>
              </a:rPr>
              <a:t>Lösung: hexagonales</a:t>
            </a:r>
            <a:r>
              <a:rPr lang="de-CH" sz="2400" dirty="0"/>
              <a:t> Schach           	           (3 - Spieler)</a:t>
            </a:r>
          </a:p>
          <a:p>
            <a:pPr>
              <a:spcAft>
                <a:spcPts val="600"/>
              </a:spcAft>
            </a:pPr>
            <a:endParaRPr lang="de-CH" sz="2400" dirty="0"/>
          </a:p>
        </p:txBody>
      </p:sp>
      <p:pic>
        <p:nvPicPr>
          <p:cNvPr id="1028" name="Picture 4" descr="Schachbrett Schach Stück Brettspiel, Damespiel - Schach png herunterladen -  640*480 - Kostenlos transparent Spiele png Herunterladen.">
            <a:extLst>
              <a:ext uri="{FF2B5EF4-FFF2-40B4-BE49-F238E27FC236}">
                <a16:creationId xmlns:a16="http://schemas.microsoft.com/office/drawing/2014/main" id="{92628D08-269E-42BA-B82B-E17048008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78" y1="76220" x2="22078" y2="76220"/>
                        <a14:foregroundMark x1="26623" y1="64024" x2="26623" y2="64024"/>
                        <a14:foregroundMark x1="30195" y1="51220" x2="30195" y2="51220"/>
                        <a14:foregroundMark x1="30195" y1="51220" x2="30195" y2="51220"/>
                        <a14:foregroundMark x1="30195" y1="51220" x2="37662" y2="22561"/>
                        <a14:foregroundMark x1="37662" y1="22561" x2="54221" y2="21951"/>
                        <a14:foregroundMark x1="54221" y1="21951" x2="68506" y2="37195"/>
                        <a14:foregroundMark x1="68506" y1="37195" x2="72078" y2="67683"/>
                        <a14:foregroundMark x1="72078" y1="67683" x2="44156" y2="29878"/>
                        <a14:foregroundMark x1="44156" y1="29878" x2="54870" y2="61585"/>
                        <a14:foregroundMark x1="54870" y1="61585" x2="72403" y2="64634"/>
                        <a14:foregroundMark x1="72403" y1="64634" x2="73052" y2="73171"/>
                        <a14:foregroundMark x1="35065" y1="75610" x2="35065" y2="75610"/>
                        <a14:foregroundMark x1="50000" y1="75000" x2="50000" y2="75000"/>
                        <a14:foregroundMark x1="44156" y1="75000" x2="44156" y2="75000"/>
                        <a14:foregroundMark x1="58117" y1="76829" x2="58117" y2="76829"/>
                        <a14:foregroundMark x1="60065" y1="76220" x2="60065" y2="76220"/>
                        <a14:foregroundMark x1="23377" y1="65854" x2="23377" y2="65854"/>
                        <a14:foregroundMark x1="36688" y1="76220" x2="36688" y2="76220"/>
                        <a14:foregroundMark x1="40260" y1="73780" x2="40260" y2="73780"/>
                        <a14:foregroundMark x1="45130" y1="67683" x2="45130" y2="67683"/>
                        <a14:foregroundMark x1="55519" y1="71951" x2="55519" y2="71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38977" y="2925074"/>
            <a:ext cx="4540853" cy="24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8A2CCA-6491-43EB-80F6-EFF65560D9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07" b="91291" l="7800" r="95300">
                        <a14:foregroundMark x1="19000" y1="25125" x2="19000" y2="25125"/>
                        <a14:foregroundMark x1="24300" y1="23724" x2="49300" y2="45145"/>
                        <a14:foregroundMark x1="16400" y1="31331" x2="33100" y2="12012"/>
                        <a14:foregroundMark x1="33100" y1="12012" x2="41600" y2="8609"/>
                        <a14:foregroundMark x1="41600" y1="8609" x2="64900" y2="13113"/>
                        <a14:foregroundMark x1="64900" y1="13113" x2="71000" y2="16817"/>
                        <a14:foregroundMark x1="71000" y1="16817" x2="76400" y2="23123"/>
                        <a14:foregroundMark x1="76400" y1="23123" x2="82800" y2="26226"/>
                        <a14:foregroundMark x1="82800" y1="26226" x2="87300" y2="32032"/>
                        <a14:foregroundMark x1="87300" y1="32032" x2="94800" y2="46547"/>
                        <a14:foregroundMark x1="94800" y1="46547" x2="95300" y2="53954"/>
                        <a14:foregroundMark x1="95300" y1="53954" x2="92700" y2="57658"/>
                        <a14:foregroundMark x1="18900" y1="28629" x2="9700" y2="38539"/>
                        <a14:foregroundMark x1="9700" y1="38539" x2="7000" y2="45846"/>
                        <a14:foregroundMark x1="7000" y1="45846" x2="7800" y2="54354"/>
                        <a14:foregroundMark x1="7800" y1="54354" x2="15700" y2="70571"/>
                        <a14:foregroundMark x1="15700" y1="70571" x2="23800" y2="79780"/>
                        <a14:foregroundMark x1="23800" y1="79780" x2="43000" y2="88589"/>
                        <a14:foregroundMark x1="43000" y1="88589" x2="53500" y2="89489"/>
                        <a14:foregroundMark x1="53500" y1="89489" x2="74300" y2="84484"/>
                        <a14:foregroundMark x1="74300" y1="84484" x2="80200" y2="80280"/>
                        <a14:foregroundMark x1="80200" y1="80280" x2="80600" y2="71972"/>
                        <a14:foregroundMark x1="80600" y1="71972" x2="87800" y2="54655"/>
                        <a14:foregroundMark x1="87800" y1="54655" x2="87000" y2="39840"/>
                        <a14:foregroundMark x1="87000" y1="39840" x2="85100" y2="34535"/>
                        <a14:foregroundMark x1="54300" y1="91391" x2="54300" y2="91391"/>
                        <a14:foregroundMark x1="54300" y1="91391" x2="53747" y2="84084"/>
                        <a14:foregroundMark x1="52506" y1="71950" x2="51891" y2="70512"/>
                        <a14:foregroundMark x1="50000" y1="6807" x2="50000" y2="6807"/>
                        <a14:foregroundMark x1="50000" y1="6807" x2="50000" y2="6807"/>
                        <a14:foregroundMark x1="50000" y1="6807" x2="50000" y2="6807"/>
                        <a14:backgroundMark x1="36500" y1="51451" x2="36500" y2="51451"/>
                        <a14:backgroundMark x1="23800" y1="31532" x2="21600" y2="41642"/>
                        <a14:backgroundMark x1="21600" y1="41642" x2="37800" y2="69770"/>
                        <a14:backgroundMark x1="37800" y1="69770" x2="43100" y2="74274"/>
                        <a14:backgroundMark x1="43100" y1="74274" x2="50000" y2="77277"/>
                        <a14:backgroundMark x1="50000" y1="77277" x2="52400" y2="77277"/>
                        <a14:backgroundMark x1="25800" y1="40741" x2="40000" y2="49449"/>
                        <a14:backgroundMark x1="40000" y1="49449" x2="58700" y2="76677"/>
                        <a14:backgroundMark x1="60400" y1="77477" x2="52900" y2="80080"/>
                        <a14:backgroundMark x1="52900" y1="80080" x2="51100" y2="79780"/>
                        <a14:backgroundMark x1="52200" y1="74875" x2="52200" y2="74875"/>
                        <a14:backgroundMark x1="52200" y1="74875" x2="52200" y2="74875"/>
                        <a14:backgroundMark x1="51900" y1="72072" x2="54200" y2="83383"/>
                        <a14:backgroundMark x1="54000" y1="84084" x2="54000" y2="84084"/>
                        <a14:backgroundMark x1="54000" y1="83784" x2="53800" y2="76076"/>
                        <a14:backgroundMark x1="53800" y1="76076" x2="51400" y2="69169"/>
                        <a14:backgroundMark x1="51400" y1="69169" x2="50700" y2="55756"/>
                        <a14:backgroundMark x1="50700" y1="55756" x2="50500" y2="62663"/>
                        <a14:backgroundMark x1="51900" y1="72072" x2="51900" y2="72072"/>
                        <a14:backgroundMark x1="51900" y1="72072" x2="53700" y2="84184"/>
                        <a14:backgroundMark x1="44100" y1="51251" x2="44100" y2="51251"/>
                        <a14:backgroundMark x1="44100" y1="51251" x2="44100" y2="51251"/>
                        <a14:backgroundMark x1="44100" y1="51251" x2="44100" y2="51251"/>
                        <a14:backgroundMark x1="30900" y1="22923" x2="61800" y2="46747"/>
                        <a14:backgroundMark x1="61800" y1="46747" x2="71900" y2="61461"/>
                        <a14:backgroundMark x1="71900" y1="61461" x2="76900" y2="53954"/>
                        <a14:backgroundMark x1="76900" y1="53954" x2="79300" y2="43544"/>
                        <a14:backgroundMark x1="79300" y1="43544" x2="64500" y2="29329"/>
                        <a14:backgroundMark x1="64500" y1="29329" x2="57800" y2="26026"/>
                        <a14:backgroundMark x1="57800" y1="26026" x2="35700" y2="23724"/>
                        <a14:backgroundMark x1="35700" y1="23724" x2="32600" y2="24424"/>
                        <a14:backgroundMark x1="43300" y1="49750" x2="46100" y2="51852"/>
                        <a14:backgroundMark x1="51300" y1="73674" x2="52900" y2="70671"/>
                        <a14:backgroundMark x1="51500" y1="73774" x2="52700" y2="70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4923" y="3209522"/>
            <a:ext cx="1848960" cy="1848960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833DA4B-18CB-4B76-9911-072333F0DDF8}"/>
              </a:ext>
            </a:extLst>
          </p:cNvPr>
          <p:cNvSpPr/>
          <p:nvPr/>
        </p:nvSpPr>
        <p:spPr>
          <a:xfrm rot="13869537">
            <a:off x="7817516" y="2783999"/>
            <a:ext cx="829281" cy="461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82B1D38-6260-4E0A-8942-BC8D9B6926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4472190" y="4162432"/>
            <a:ext cx="3124116" cy="252375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7F4FFE8-9A80-4476-9F5E-A81173EEC2B1}"/>
              </a:ext>
            </a:extLst>
          </p:cNvPr>
          <p:cNvSpPr txBox="1"/>
          <p:nvPr/>
        </p:nvSpPr>
        <p:spPr>
          <a:xfrm>
            <a:off x="169376" y="6276031"/>
            <a:ext cx="4598495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10"/>
              </a:rPr>
              <a:t>https://greenchess.net/rules.php?v=three-hexagonal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37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E263D75-42EA-674B-8114-7DFC4C76E6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1985" y="212035"/>
            <a:ext cx="6956621" cy="6127544"/>
          </a:xfrm>
          <a:prstGeom prst="hexagon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34793F8-7C90-FF4A-AE37-DDB661F477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52" y="4054585"/>
            <a:ext cx="1631950" cy="244402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ABACEB6-111C-5C48-839F-D44BC8C64792}"/>
              </a:ext>
            </a:extLst>
          </p:cNvPr>
          <p:cNvGrpSpPr/>
          <p:nvPr/>
        </p:nvGrpSpPr>
        <p:grpSpPr>
          <a:xfrm>
            <a:off x="9006339" y="736650"/>
            <a:ext cx="2616400" cy="5078313"/>
            <a:chOff x="9006339" y="351472"/>
            <a:chExt cx="2616400" cy="507831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F655F0A-DFD3-7C47-8BD2-940B03DA6134}"/>
                </a:ext>
              </a:extLst>
            </p:cNvPr>
            <p:cNvSpPr txBox="1"/>
            <p:nvPr/>
          </p:nvSpPr>
          <p:spPr>
            <a:xfrm>
              <a:off x="9006339" y="351472"/>
              <a:ext cx="2616400" cy="50783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CH" b="1" dirty="0"/>
                <a:t>Chat:</a:t>
              </a:r>
            </a:p>
            <a:p>
              <a:r>
                <a:rPr lang="de-CH" dirty="0"/>
                <a:t>Player1:</a:t>
              </a:r>
            </a:p>
            <a:p>
              <a:r>
                <a:rPr lang="de-CH" dirty="0"/>
                <a:t>Player2:</a:t>
              </a:r>
            </a:p>
            <a:p>
              <a:r>
                <a:rPr lang="de-CH" dirty="0"/>
                <a:t>Player1:</a:t>
              </a:r>
            </a:p>
            <a:p>
              <a:r>
                <a:rPr lang="de-CH" dirty="0"/>
                <a:t>Player3:</a:t>
              </a:r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  <a:p>
              <a:endParaRPr lang="de-CH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85F69315-3758-004A-A428-4C9AEE4D3CBD}"/>
                </a:ext>
              </a:extLst>
            </p:cNvPr>
            <p:cNvSpPr txBox="1"/>
            <p:nvPr/>
          </p:nvSpPr>
          <p:spPr>
            <a:xfrm>
              <a:off x="9062900" y="5032172"/>
              <a:ext cx="25132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CH" dirty="0"/>
                <a:t>|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728F94E9-8498-CC46-B6A9-2475AFD1B827}"/>
              </a:ext>
            </a:extLst>
          </p:cNvPr>
          <p:cNvSpPr txBox="1"/>
          <p:nvPr/>
        </p:nvSpPr>
        <p:spPr>
          <a:xfrm>
            <a:off x="455298" y="348464"/>
            <a:ext cx="21747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CH" b="1" dirty="0" err="1"/>
              <a:t>Timer</a:t>
            </a:r>
            <a:r>
              <a:rPr lang="de-CH" b="1" dirty="0"/>
              <a:t>	</a:t>
            </a:r>
            <a:r>
              <a:rPr lang="de-CH" dirty="0"/>
              <a:t> 2:30:15.35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D42093-5C57-4AA5-A324-F7D5F32E8F6B}"/>
              </a:ext>
            </a:extLst>
          </p:cNvPr>
          <p:cNvSpPr txBox="1"/>
          <p:nvPr/>
        </p:nvSpPr>
        <p:spPr>
          <a:xfrm>
            <a:off x="268344" y="3685253"/>
            <a:ext cx="16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Spielverlauf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F91023-5C22-4B92-B886-5F0C02A2753F}"/>
              </a:ext>
            </a:extLst>
          </p:cNvPr>
          <p:cNvSpPr txBox="1"/>
          <p:nvPr/>
        </p:nvSpPr>
        <p:spPr>
          <a:xfrm>
            <a:off x="10736620" y="5970247"/>
            <a:ext cx="8861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Menü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F5011CA-1FC0-4D42-B1B4-073868E22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9063274" y="2357544"/>
            <a:ext cx="2513216" cy="2030253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AACACA7-78FA-434A-9340-B5C95A5D3975}"/>
              </a:ext>
            </a:extLst>
          </p:cNvPr>
          <p:cNvSpPr/>
          <p:nvPr/>
        </p:nvSpPr>
        <p:spPr>
          <a:xfrm rot="1475529">
            <a:off x="2080601" y="1759437"/>
            <a:ext cx="572815" cy="4367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6C313447-316C-412C-98A4-FF22C6ED08F7}"/>
              </a:ext>
            </a:extLst>
          </p:cNvPr>
          <p:cNvSpPr/>
          <p:nvPr/>
        </p:nvSpPr>
        <p:spPr>
          <a:xfrm rot="7889656">
            <a:off x="7427169" y="1025717"/>
            <a:ext cx="572815" cy="43676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36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  <p:bldP spid="7" grpId="0" animBg="1"/>
      <p:bldP spid="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C7DED89-5A75-D748-825B-31D8F6FC3CBA}"/>
              </a:ext>
            </a:extLst>
          </p:cNvPr>
          <p:cNvGrpSpPr/>
          <p:nvPr/>
        </p:nvGrpSpPr>
        <p:grpSpPr>
          <a:xfrm>
            <a:off x="1101944" y="1258381"/>
            <a:ext cx="6089688" cy="4759360"/>
            <a:chOff x="14550" y="2790619"/>
            <a:chExt cx="4867286" cy="364178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0CCBD613-0C41-C448-8116-FD80D7CE360E}"/>
                </a:ext>
              </a:extLst>
            </p:cNvPr>
            <p:cNvGrpSpPr/>
            <p:nvPr/>
          </p:nvGrpSpPr>
          <p:grpSpPr>
            <a:xfrm>
              <a:off x="2616377" y="5368560"/>
              <a:ext cx="2265459" cy="1063842"/>
              <a:chOff x="2616377" y="5368560"/>
              <a:chExt cx="2265459" cy="1063842"/>
            </a:xfrm>
          </p:grpSpPr>
          <p:sp>
            <p:nvSpPr>
              <p:cNvPr id="5" name="Titel 1">
                <a:extLst>
                  <a:ext uri="{FF2B5EF4-FFF2-40B4-BE49-F238E27FC236}">
                    <a16:creationId xmlns:a16="http://schemas.microsoft.com/office/drawing/2014/main" id="{7734F012-0C52-5842-9274-5547D2908B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1913" y="5499739"/>
                <a:ext cx="1769923" cy="5508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König</a:t>
                </a:r>
              </a:p>
            </p:txBody>
          </p:sp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A4945AED-9512-D94F-9FCD-387CE74AA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29" t="32173" r="84996" b="38682"/>
              <a:stretch/>
            </p:blipFill>
            <p:spPr>
              <a:xfrm>
                <a:off x="2616377" y="5368560"/>
                <a:ext cx="495536" cy="1063842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B92C2DC-4659-1748-BCF1-86CCBFED85F6}"/>
                </a:ext>
              </a:extLst>
            </p:cNvPr>
            <p:cNvGrpSpPr/>
            <p:nvPr/>
          </p:nvGrpSpPr>
          <p:grpSpPr>
            <a:xfrm>
              <a:off x="2601160" y="4385276"/>
              <a:ext cx="2224763" cy="899373"/>
              <a:chOff x="2601160" y="4385276"/>
              <a:chExt cx="2224763" cy="899373"/>
            </a:xfrm>
          </p:grpSpPr>
          <p:sp>
            <p:nvSpPr>
              <p:cNvPr id="8" name="Titel 1">
                <a:extLst>
                  <a:ext uri="{FF2B5EF4-FFF2-40B4-BE49-F238E27FC236}">
                    <a16:creationId xmlns:a16="http://schemas.microsoft.com/office/drawing/2014/main" id="{9A64DFDC-F194-F442-8E28-AE7373258C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6001" y="4492932"/>
                <a:ext cx="1769922" cy="5508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Königin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50A2F45E-EF4D-1743-BDDB-C3C99F303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988" t="35214" r="68434" b="38808"/>
              <a:stretch/>
            </p:blipFill>
            <p:spPr>
              <a:xfrm>
                <a:off x="2601160" y="4385276"/>
                <a:ext cx="470058" cy="899373"/>
              </a:xfrm>
              <a:prstGeom prst="rect">
                <a:avLst/>
              </a:prstGeom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5F1F34D-2961-1B4F-B50D-DA7BDC58F78F}"/>
                </a:ext>
              </a:extLst>
            </p:cNvPr>
            <p:cNvGrpSpPr/>
            <p:nvPr/>
          </p:nvGrpSpPr>
          <p:grpSpPr>
            <a:xfrm>
              <a:off x="2616377" y="3640348"/>
              <a:ext cx="2209546" cy="684414"/>
              <a:chOff x="2616377" y="3640348"/>
              <a:chExt cx="2209546" cy="684414"/>
            </a:xfrm>
          </p:grpSpPr>
          <p:sp>
            <p:nvSpPr>
              <p:cNvPr id="11" name="Titel 1">
                <a:extLst>
                  <a:ext uri="{FF2B5EF4-FFF2-40B4-BE49-F238E27FC236}">
                    <a16:creationId xmlns:a16="http://schemas.microsoft.com/office/drawing/2014/main" id="{82BD5B7B-67CD-CD4A-9AEE-EA1117937B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6001" y="3701793"/>
                <a:ext cx="1769922" cy="5508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Turm</a:t>
                </a:r>
              </a:p>
            </p:txBody>
          </p:sp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D684F291-70B0-7743-A0E7-0B46F0DFB4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8569" t="40738" r="18247" b="38738"/>
              <a:stretch/>
            </p:blipFill>
            <p:spPr>
              <a:xfrm>
                <a:off x="2616377" y="3640348"/>
                <a:ext cx="439624" cy="684414"/>
              </a:xfrm>
              <a:prstGeom prst="rect">
                <a:avLst/>
              </a:prstGeom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3E8B8325-E1F0-C144-A44E-059DD147D419}"/>
                </a:ext>
              </a:extLst>
            </p:cNvPr>
            <p:cNvGrpSpPr/>
            <p:nvPr/>
          </p:nvGrpSpPr>
          <p:grpSpPr>
            <a:xfrm>
              <a:off x="177066" y="4413098"/>
              <a:ext cx="2154244" cy="751421"/>
              <a:chOff x="177066" y="4413098"/>
              <a:chExt cx="2154244" cy="751421"/>
            </a:xfrm>
          </p:grpSpPr>
          <p:sp>
            <p:nvSpPr>
              <p:cNvPr id="14" name="Titel 1">
                <a:extLst>
                  <a:ext uri="{FF2B5EF4-FFF2-40B4-BE49-F238E27FC236}">
                    <a16:creationId xmlns:a16="http://schemas.microsoft.com/office/drawing/2014/main" id="{DB120E2C-748F-654D-9441-7BCA7C827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88" y="4469211"/>
                <a:ext cx="1769922" cy="5508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Läufer</a:t>
                </a: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F1DEC66B-43B3-F04B-9A49-74FDC12356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978" t="34483" r="51523" b="39158"/>
              <a:stretch/>
            </p:blipFill>
            <p:spPr>
              <a:xfrm>
                <a:off x="177066" y="4413098"/>
                <a:ext cx="413308" cy="751421"/>
              </a:xfrm>
              <a:prstGeom prst="rect">
                <a:avLst/>
              </a:prstGeom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08FFBDC9-5D51-E64D-AAB5-BFE6B3EDB2B4}"/>
                </a:ext>
              </a:extLst>
            </p:cNvPr>
            <p:cNvGrpSpPr/>
            <p:nvPr/>
          </p:nvGrpSpPr>
          <p:grpSpPr>
            <a:xfrm>
              <a:off x="154956" y="5308968"/>
              <a:ext cx="2264411" cy="935569"/>
              <a:chOff x="6842701" y="3003525"/>
              <a:chExt cx="2264411" cy="935569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4DF17E7F-9145-DC41-AE76-3A3EB69A63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881" r="22682"/>
              <a:stretch/>
            </p:blipFill>
            <p:spPr>
              <a:xfrm>
                <a:off x="6842701" y="3003525"/>
                <a:ext cx="456746" cy="935569"/>
              </a:xfrm>
              <a:prstGeom prst="rect">
                <a:avLst/>
              </a:prstGeom>
            </p:spPr>
          </p:pic>
          <p:sp>
            <p:nvSpPr>
              <p:cNvPr id="18" name="Titel 1">
                <a:extLst>
                  <a:ext uri="{FF2B5EF4-FFF2-40B4-BE49-F238E27FC236}">
                    <a16:creationId xmlns:a16="http://schemas.microsoft.com/office/drawing/2014/main" id="{B72F7B19-F870-5245-B2EF-1718182DF3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5292" y="3194297"/>
                <a:ext cx="1931820" cy="5508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Springer</a:t>
                </a:r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C9F15550-D0D4-224E-833C-4166D93AE39E}"/>
                </a:ext>
              </a:extLst>
            </p:cNvPr>
            <p:cNvGrpSpPr/>
            <p:nvPr/>
          </p:nvGrpSpPr>
          <p:grpSpPr>
            <a:xfrm>
              <a:off x="14550" y="3629683"/>
              <a:ext cx="2343492" cy="695308"/>
              <a:chOff x="6719458" y="2023081"/>
              <a:chExt cx="1491395" cy="527263"/>
            </a:xfrm>
          </p:grpSpPr>
          <p:sp>
            <p:nvSpPr>
              <p:cNvPr id="20" name="Titel 1">
                <a:extLst>
                  <a:ext uri="{FF2B5EF4-FFF2-40B4-BE49-F238E27FC236}">
                    <a16:creationId xmlns:a16="http://schemas.microsoft.com/office/drawing/2014/main" id="{A8D6A7E3-B259-AA4C-94F5-754184F5DE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77" y="2077763"/>
                <a:ext cx="1126376" cy="4177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Bauer</a:t>
                </a:r>
              </a:p>
            </p:txBody>
          </p:sp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44947429-0A7D-944A-ACCD-7643085FD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9458" y="2023081"/>
                <a:ext cx="527263" cy="527263"/>
              </a:xfrm>
              <a:prstGeom prst="rect">
                <a:avLst/>
              </a:prstGeom>
            </p:spPr>
          </p:pic>
        </p:grpSp>
        <p:sp>
          <p:nvSpPr>
            <p:cNvPr id="22" name="Titel 1">
              <a:extLst>
                <a:ext uri="{FF2B5EF4-FFF2-40B4-BE49-F238E27FC236}">
                  <a16:creationId xmlns:a16="http://schemas.microsoft.com/office/drawing/2014/main" id="{AC583A6F-00A6-C647-BBD8-4DEE9DE0CF14}"/>
                </a:ext>
              </a:extLst>
            </p:cNvPr>
            <p:cNvSpPr txBox="1">
              <a:spLocks/>
            </p:cNvSpPr>
            <p:nvPr/>
          </p:nvSpPr>
          <p:spPr>
            <a:xfrm>
              <a:off x="172901" y="2790619"/>
              <a:ext cx="2666551" cy="5508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CH" sz="3600" b="1" i="1" u="sng" dirty="0">
                  <a:latin typeface="+mn-lt"/>
                </a:rPr>
                <a:t>Spielfiguren</a:t>
              </a:r>
            </a:p>
          </p:txBody>
        </p:sp>
      </p:grpSp>
      <p:sp>
        <p:nvSpPr>
          <p:cNvPr id="24" name="Titel 1">
            <a:extLst>
              <a:ext uri="{FF2B5EF4-FFF2-40B4-BE49-F238E27FC236}">
                <a16:creationId xmlns:a16="http://schemas.microsoft.com/office/drawing/2014/main" id="{7FF3772C-E2CC-E946-9A54-A844F9771359}"/>
              </a:ext>
            </a:extLst>
          </p:cNvPr>
          <p:cNvSpPr txBox="1">
            <a:spLocks/>
          </p:cNvSpPr>
          <p:nvPr/>
        </p:nvSpPr>
        <p:spPr>
          <a:xfrm>
            <a:off x="8381783" y="199575"/>
            <a:ext cx="2863514" cy="72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dirty="0">
                <a:latin typeface="+mn-lt"/>
              </a:rPr>
              <a:t>Spielregeln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AA5C6A2-2299-4D59-8234-54D67FB3F6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7792611" y="2686427"/>
            <a:ext cx="2863514" cy="23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0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38CB1A4-A3A1-0946-87D0-8ECCAFF4A2BE}"/>
              </a:ext>
            </a:extLst>
          </p:cNvPr>
          <p:cNvGrpSpPr/>
          <p:nvPr/>
        </p:nvGrpSpPr>
        <p:grpSpPr>
          <a:xfrm>
            <a:off x="382761" y="187524"/>
            <a:ext cx="6675301" cy="6439698"/>
            <a:chOff x="382761" y="187524"/>
            <a:chExt cx="6675301" cy="6439698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D726326-7504-964E-A450-32CB60A29809}"/>
                </a:ext>
              </a:extLst>
            </p:cNvPr>
            <p:cNvGrpSpPr/>
            <p:nvPr/>
          </p:nvGrpSpPr>
          <p:grpSpPr>
            <a:xfrm>
              <a:off x="2959915" y="3452386"/>
              <a:ext cx="3700485" cy="3174836"/>
              <a:chOff x="2959915" y="3291746"/>
              <a:chExt cx="3700485" cy="3174836"/>
            </a:xfrm>
          </p:grpSpPr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16CE3695-5CBB-A746-B61D-50D7957A77C8}"/>
                  </a:ext>
                </a:extLst>
              </p:cNvPr>
              <p:cNvGrpSpPr/>
              <p:nvPr/>
            </p:nvGrpSpPr>
            <p:grpSpPr>
              <a:xfrm>
                <a:off x="2959915" y="3559355"/>
                <a:ext cx="3700485" cy="2907227"/>
                <a:chOff x="2959915" y="3559355"/>
                <a:chExt cx="3700485" cy="2907227"/>
              </a:xfrm>
            </p:grpSpPr>
            <p:pic>
              <p:nvPicPr>
                <p:cNvPr id="4" name="Grafik 3">
                  <a:extLst>
                    <a:ext uri="{FF2B5EF4-FFF2-40B4-BE49-F238E27FC236}">
                      <a16:creationId xmlns:a16="http://schemas.microsoft.com/office/drawing/2014/main" id="{A8FA4D16-7C81-484B-B3E6-5E8EE53B9F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59915" y="3559355"/>
                  <a:ext cx="3236089" cy="290722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</p:pic>
            <p:cxnSp>
              <p:nvCxnSpPr>
                <p:cNvPr id="5" name="Gerade Verbindung mit Pfeil 4">
                  <a:extLst>
                    <a:ext uri="{FF2B5EF4-FFF2-40B4-BE49-F238E27FC236}">
                      <a16:creationId xmlns:a16="http://schemas.microsoft.com/office/drawing/2014/main" id="{B7871D47-122D-F74C-95C5-E6448E23A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2153" y="4082905"/>
                  <a:ext cx="0" cy="598742"/>
                </a:xfrm>
                <a:prstGeom prst="straightConnector1">
                  <a:avLst/>
                </a:prstGeom>
                <a:ln w="63500" cmpd="sng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Gerade Verbindung mit Pfeil 5">
                  <a:extLst>
                    <a:ext uri="{FF2B5EF4-FFF2-40B4-BE49-F238E27FC236}">
                      <a16:creationId xmlns:a16="http://schemas.microsoft.com/office/drawing/2014/main" id="{28FF5630-3211-0842-BA99-EFC6CB65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9978" y="4711219"/>
                  <a:ext cx="0" cy="1308557"/>
                </a:xfrm>
                <a:prstGeom prst="straightConnector1">
                  <a:avLst/>
                </a:prstGeom>
                <a:ln w="63500" cmpd="sng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D059E393-F284-C748-972E-6911C2887835}"/>
                    </a:ext>
                  </a:extLst>
                </p:cNvPr>
                <p:cNvSpPr txBox="1"/>
                <p:nvPr/>
              </p:nvSpPr>
              <p:spPr>
                <a:xfrm>
                  <a:off x="5563339" y="4723312"/>
                  <a:ext cx="1097061" cy="4308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tailEnd type="stealt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de-CH" sz="2800" dirty="0"/>
                    <a:t>Beginn</a:t>
                  </a:r>
                </a:p>
              </p:txBody>
            </p:sp>
          </p:grpSp>
          <p:cxnSp>
            <p:nvCxnSpPr>
              <p:cNvPr id="9" name="Gekrümmte Verbindung 8">
                <a:extLst>
                  <a:ext uri="{FF2B5EF4-FFF2-40B4-BE49-F238E27FC236}">
                    <a16:creationId xmlns:a16="http://schemas.microsoft.com/office/drawing/2014/main" id="{BE88EF1C-9323-144D-A5EC-DEE85084D5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934504" y="4199615"/>
                <a:ext cx="610503" cy="576843"/>
              </a:xfrm>
              <a:prstGeom prst="curvedConnector3">
                <a:avLst>
                  <a:gd name="adj1" fmla="val 10297"/>
                </a:avLst>
              </a:prstGeom>
              <a:ln w="50800" cmpd="sng">
                <a:solidFill>
                  <a:srgbClr val="FFFF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krümmte Verbindung 9">
                <a:extLst>
                  <a:ext uri="{FF2B5EF4-FFF2-40B4-BE49-F238E27FC236}">
                    <a16:creationId xmlns:a16="http://schemas.microsoft.com/office/drawing/2014/main" id="{F56F6302-E140-1F46-88C2-B508008C82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317621" y="4192203"/>
                <a:ext cx="695508" cy="506667"/>
              </a:xfrm>
              <a:prstGeom prst="curvedConnector3">
                <a:avLst>
                  <a:gd name="adj1" fmla="val 50000"/>
                </a:avLst>
              </a:prstGeom>
              <a:ln w="50800" cmpd="sng">
                <a:solidFill>
                  <a:srgbClr val="FFFF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8D0A50D-D9CB-FD4F-976C-BA3D75DEC4C3}"/>
                  </a:ext>
                </a:extLst>
              </p:cNvPr>
              <p:cNvSpPr txBox="1"/>
              <p:nvPr/>
            </p:nvSpPr>
            <p:spPr>
              <a:xfrm>
                <a:off x="3757408" y="3291746"/>
                <a:ext cx="1451585" cy="430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  <a:tailEnd type="stealt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2800" dirty="0"/>
                  <a:t>Schlagen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757A70CB-AA1E-AD4B-B2CA-3B79E6DB9D3F}"/>
                </a:ext>
              </a:extLst>
            </p:cNvPr>
            <p:cNvGrpSpPr/>
            <p:nvPr/>
          </p:nvGrpSpPr>
          <p:grpSpPr>
            <a:xfrm>
              <a:off x="420879" y="4258422"/>
              <a:ext cx="2118135" cy="2160000"/>
              <a:chOff x="105910" y="4482650"/>
              <a:chExt cx="2118135" cy="2160000"/>
            </a:xfrm>
          </p:grpSpPr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9AC58064-8FD7-2A48-83B9-7DD78D24A128}"/>
                  </a:ext>
                </a:extLst>
              </p:cNvPr>
              <p:cNvGrpSpPr/>
              <p:nvPr/>
            </p:nvGrpSpPr>
            <p:grpSpPr>
              <a:xfrm>
                <a:off x="105910" y="4482650"/>
                <a:ext cx="2118135" cy="2160000"/>
                <a:chOff x="1210383" y="3748654"/>
                <a:chExt cx="2118135" cy="2160000"/>
              </a:xfrm>
            </p:grpSpPr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D2CCEF1C-290B-B549-B1BB-A340F0464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0664" t="35133" r="2915" b="35100"/>
                <a:stretch/>
              </p:blipFill>
              <p:spPr>
                <a:xfrm>
                  <a:off x="1210383" y="3748654"/>
                  <a:ext cx="2118135" cy="2160000"/>
                </a:xfrm>
                <a:prstGeom prst="rect">
                  <a:avLst/>
                </a:prstGeom>
              </p:spPr>
            </p:pic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D189850C-74AB-B048-8AA6-8A3349875D70}"/>
                    </a:ext>
                  </a:extLst>
                </p:cNvPr>
                <p:cNvSpPr/>
                <p:nvPr/>
              </p:nvSpPr>
              <p:spPr>
                <a:xfrm>
                  <a:off x="1837754" y="4613189"/>
                  <a:ext cx="173349" cy="168876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1F97C4E0-3AC8-E04B-BED7-00384C8CA07E}"/>
                    </a:ext>
                  </a:extLst>
                </p:cNvPr>
                <p:cNvSpPr/>
                <p:nvPr/>
              </p:nvSpPr>
              <p:spPr>
                <a:xfrm>
                  <a:off x="2295833" y="5076152"/>
                  <a:ext cx="173349" cy="168876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6" name="Ellipse 122">
                  <a:extLst>
                    <a:ext uri="{FF2B5EF4-FFF2-40B4-BE49-F238E27FC236}">
                      <a16:creationId xmlns:a16="http://schemas.microsoft.com/office/drawing/2014/main" id="{CF693172-79BB-BD4E-8A56-F00F0144A390}"/>
                    </a:ext>
                  </a:extLst>
                </p:cNvPr>
                <p:cNvSpPr/>
                <p:nvPr/>
              </p:nvSpPr>
              <p:spPr>
                <a:xfrm>
                  <a:off x="1886001" y="4664087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7" name="Ellipse 126">
                  <a:extLst>
                    <a:ext uri="{FF2B5EF4-FFF2-40B4-BE49-F238E27FC236}">
                      <a16:creationId xmlns:a16="http://schemas.microsoft.com/office/drawing/2014/main" id="{B1D5ACDF-E7B3-E440-8F25-EDFEA76EC584}"/>
                    </a:ext>
                  </a:extLst>
                </p:cNvPr>
                <p:cNvSpPr/>
                <p:nvPr/>
              </p:nvSpPr>
              <p:spPr>
                <a:xfrm>
                  <a:off x="2354745" y="5136947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8F18A553-B711-2C4E-AD3A-7185F86799EB}"/>
                    </a:ext>
                  </a:extLst>
                </p:cNvPr>
                <p:cNvSpPr/>
                <p:nvPr/>
              </p:nvSpPr>
              <p:spPr>
                <a:xfrm>
                  <a:off x="2303336" y="4845831"/>
                  <a:ext cx="165846" cy="166470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9" name="Ellipse 128">
                  <a:extLst>
                    <a:ext uri="{FF2B5EF4-FFF2-40B4-BE49-F238E27FC236}">
                      <a16:creationId xmlns:a16="http://schemas.microsoft.com/office/drawing/2014/main" id="{14532DE6-5900-E24B-BE05-908E5CA8C198}"/>
                    </a:ext>
                  </a:extLst>
                </p:cNvPr>
                <p:cNvSpPr/>
                <p:nvPr/>
              </p:nvSpPr>
              <p:spPr>
                <a:xfrm>
                  <a:off x="2355749" y="4904815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51E1525D-A3AB-914C-9CD9-A7C1A94F436C}"/>
                    </a:ext>
                  </a:extLst>
                </p:cNvPr>
                <p:cNvSpPr txBox="1"/>
                <p:nvPr/>
              </p:nvSpPr>
              <p:spPr>
                <a:xfrm>
                  <a:off x="2495989" y="5013080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3D13BAB5-B75B-254D-98E4-9288F476E821}"/>
                    </a:ext>
                  </a:extLst>
                </p:cNvPr>
                <p:cNvSpPr txBox="1"/>
                <p:nvPr/>
              </p:nvSpPr>
              <p:spPr>
                <a:xfrm>
                  <a:off x="2023291" y="5010500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D7C98A14-C1FF-264C-AC87-6368933A6B50}"/>
                    </a:ext>
                  </a:extLst>
                </p:cNvPr>
                <p:cNvSpPr txBox="1"/>
                <p:nvPr/>
              </p:nvSpPr>
              <p:spPr>
                <a:xfrm>
                  <a:off x="2018121" y="4540385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650182F0-9092-7A46-98FD-6FC11CCF52DE}"/>
                    </a:ext>
                  </a:extLst>
                </p:cNvPr>
                <p:cNvSpPr txBox="1"/>
                <p:nvPr/>
              </p:nvSpPr>
              <p:spPr>
                <a:xfrm>
                  <a:off x="1558342" y="4535218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</p:grp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93E2381-E182-BF47-8BBB-F17241A68B32}"/>
                  </a:ext>
                </a:extLst>
              </p:cNvPr>
              <p:cNvSpPr txBox="1"/>
              <p:nvPr/>
            </p:nvSpPr>
            <p:spPr>
              <a:xfrm>
                <a:off x="178832" y="4600631"/>
                <a:ext cx="1996059" cy="338554"/>
              </a:xfrm>
              <a:prstGeom prst="rect">
                <a:avLst/>
              </a:prstGeom>
              <a:solidFill>
                <a:srgbClr val="92D050">
                  <a:alpha val="44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CH" sz="1600" dirty="0"/>
                  <a:t>Umwandlungsbereich</a:t>
                </a: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6FECD50C-6505-5941-A7E9-779F2685A8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63294" y="187524"/>
              <a:ext cx="3494768" cy="3177304"/>
              <a:chOff x="179913" y="241647"/>
              <a:chExt cx="3842428" cy="3493383"/>
            </a:xfrm>
          </p:grpSpPr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C6179EB7-6C36-4042-AE49-DA6402C32C93}"/>
                  </a:ext>
                </a:extLst>
              </p:cNvPr>
              <p:cNvGrpSpPr/>
              <p:nvPr/>
            </p:nvGrpSpPr>
            <p:grpSpPr>
              <a:xfrm>
                <a:off x="179913" y="241647"/>
                <a:ext cx="3842428" cy="3493383"/>
                <a:chOff x="102777" y="240043"/>
                <a:chExt cx="3842428" cy="3493383"/>
              </a:xfrm>
            </p:grpSpPr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A9C6A617-6244-4540-965D-AF4D3CF2DCD7}"/>
                    </a:ext>
                  </a:extLst>
                </p:cNvPr>
                <p:cNvSpPr txBox="1"/>
                <p:nvPr/>
              </p:nvSpPr>
              <p:spPr>
                <a:xfrm>
                  <a:off x="1790851" y="2877996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6AE09FCC-6CB5-0D45-B9BA-957E5C8CA7AA}"/>
                    </a:ext>
                  </a:extLst>
                </p:cNvPr>
                <p:cNvSpPr txBox="1"/>
                <p:nvPr/>
              </p:nvSpPr>
              <p:spPr>
                <a:xfrm>
                  <a:off x="1153448" y="2882338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0" name="Textfeld 39">
                  <a:extLst>
                    <a:ext uri="{FF2B5EF4-FFF2-40B4-BE49-F238E27FC236}">
                      <a16:creationId xmlns:a16="http://schemas.microsoft.com/office/drawing/2014/main" id="{C1615A8E-DF6D-F24D-A10A-6E119A01813A}"/>
                    </a:ext>
                  </a:extLst>
                </p:cNvPr>
                <p:cNvSpPr txBox="1"/>
                <p:nvPr/>
              </p:nvSpPr>
              <p:spPr>
                <a:xfrm>
                  <a:off x="2849493" y="174138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4338E820-235A-8940-8DBF-6239FD469E61}"/>
                    </a:ext>
                  </a:extLst>
                </p:cNvPr>
                <p:cNvSpPr txBox="1"/>
                <p:nvPr/>
              </p:nvSpPr>
              <p:spPr>
                <a:xfrm>
                  <a:off x="2540699" y="1169977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76114FD9-655D-0747-B713-9F22295B8E7B}"/>
                    </a:ext>
                  </a:extLst>
                </p:cNvPr>
                <p:cNvSpPr txBox="1"/>
                <p:nvPr/>
              </p:nvSpPr>
              <p:spPr>
                <a:xfrm>
                  <a:off x="1051236" y="155142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AA2FB32F-3679-4044-BAE4-3EADF6CB378E}"/>
                    </a:ext>
                  </a:extLst>
                </p:cNvPr>
                <p:cNvSpPr txBox="1"/>
                <p:nvPr/>
              </p:nvSpPr>
              <p:spPr>
                <a:xfrm>
                  <a:off x="1363998" y="978241"/>
                  <a:ext cx="172890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46AE841D-7222-9A46-865C-A152B5C9AC62}"/>
                    </a:ext>
                  </a:extLst>
                </p:cNvPr>
                <p:cNvSpPr txBox="1"/>
                <p:nvPr/>
              </p:nvSpPr>
              <p:spPr>
                <a:xfrm>
                  <a:off x="1469546" y="2691022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2FE7FCEE-39EA-8445-B7AA-17A002D04C02}"/>
                    </a:ext>
                  </a:extLst>
                </p:cNvPr>
                <p:cNvSpPr txBox="1"/>
                <p:nvPr/>
              </p:nvSpPr>
              <p:spPr>
                <a:xfrm>
                  <a:off x="2540302" y="1539361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F8C0A7B8-4560-8244-822B-68D472CBD930}"/>
                    </a:ext>
                  </a:extLst>
                </p:cNvPr>
                <p:cNvSpPr txBox="1"/>
                <p:nvPr/>
              </p:nvSpPr>
              <p:spPr>
                <a:xfrm>
                  <a:off x="1365045" y="135939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40FD24A0-2C4A-4947-A3FE-2BDB758CB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084406" y="2346929"/>
                  <a:ext cx="1024812" cy="1090550"/>
                </a:xfrm>
                <a:prstGeom prst="rect">
                  <a:avLst/>
                </a:prstGeom>
              </p:spPr>
            </p:pic>
            <p:grpSp>
              <p:nvGrpSpPr>
                <p:cNvPr id="48" name="Gruppieren 47">
                  <a:extLst>
                    <a:ext uri="{FF2B5EF4-FFF2-40B4-BE49-F238E27FC236}">
                      <a16:creationId xmlns:a16="http://schemas.microsoft.com/office/drawing/2014/main" id="{7C4946D4-3F82-5545-B7E4-C1BB25155E4F}"/>
                    </a:ext>
                  </a:extLst>
                </p:cNvPr>
                <p:cNvGrpSpPr/>
                <p:nvPr/>
              </p:nvGrpSpPr>
              <p:grpSpPr>
                <a:xfrm>
                  <a:off x="102777" y="240043"/>
                  <a:ext cx="3842428" cy="3493383"/>
                  <a:chOff x="838200" y="-231673"/>
                  <a:chExt cx="7771745" cy="6829900"/>
                </a:xfrm>
              </p:grpSpPr>
              <p:pic>
                <p:nvPicPr>
                  <p:cNvPr id="59" name="Grafik 58">
                    <a:extLst>
                      <a:ext uri="{FF2B5EF4-FFF2-40B4-BE49-F238E27FC236}">
                        <a16:creationId xmlns:a16="http://schemas.microsoft.com/office/drawing/2014/main" id="{CCC9E454-946B-D941-BC35-4EAB5D0F95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-1"/>
                  <a:stretch/>
                </p:blipFill>
                <p:spPr>
                  <a:xfrm>
                    <a:off x="838200" y="-231673"/>
                    <a:ext cx="7771745" cy="6829900"/>
                  </a:xfrm>
                  <a:prstGeom prst="hexagon">
                    <a:avLst/>
                  </a:prstGeom>
                </p:spPr>
              </p:pic>
              <p:pic>
                <p:nvPicPr>
                  <p:cNvPr id="60" name="Grafik 59">
                    <a:extLst>
                      <a:ext uri="{FF2B5EF4-FFF2-40B4-BE49-F238E27FC236}">
                        <a16:creationId xmlns:a16="http://schemas.microsoft.com/office/drawing/2014/main" id="{2573D72A-1BD8-DC48-A84F-E43958A22E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9951" b="89806" l="9924" r="95133">
                                <a14:foregroundMark x1="66245" y1="30704" x2="66245" y2="30704"/>
                                <a14:foregroundMark x1="63021" y1="22209" x2="63021" y2="22209"/>
                                <a14:foregroundMark x1="69279" y1="40291" x2="69279" y2="40291"/>
                                <a14:foregroundMark x1="71681" y1="49029" x2="71681" y2="49029"/>
                                <a14:foregroundMark x1="74779" y1="59223" x2="74779" y2="59223"/>
                                <a14:foregroundMark x1="77497" y1="68204" x2="77497" y2="68204"/>
                                <a14:foregroundMark x1="79772" y1="76942" x2="79772" y2="76942"/>
                                <a14:foregroundMark x1="82996" y1="85437" x2="82996" y2="85437"/>
                                <a14:foregroundMark x1="85398" y1="76699" x2="85398" y2="76699"/>
                                <a14:foregroundMark x1="82680" y1="66869" x2="82680" y2="66869"/>
                                <a14:foregroundMark x1="80531" y1="61650" x2="68331" y2="15898"/>
                                <a14:foregroundMark x1="71871" y1="12379" x2="95133" y2="85801"/>
                                <a14:foregroundMark x1="83123" y1="69296" x2="83123" y2="69296"/>
                                <a14:foregroundMark x1="88875" y1="86772" x2="88875" y2="8677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8200" y="-231673"/>
                    <a:ext cx="7771745" cy="4046858"/>
                  </a:xfrm>
                  <a:prstGeom prst="rect">
                    <a:avLst/>
                  </a:prstGeom>
                </p:spPr>
              </p:pic>
              <p:pic>
                <p:nvPicPr>
                  <p:cNvPr id="61" name="Grafik 60">
                    <a:extLst>
                      <a:ext uri="{FF2B5EF4-FFF2-40B4-BE49-F238E27FC236}">
                        <a16:creationId xmlns:a16="http://schemas.microsoft.com/office/drawing/2014/main" id="{94823084-A90E-BA4F-97A8-9A778ED23E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screen">
                    <a:clrChange>
                      <a:clrFrom>
                        <a:srgbClr val="44AA66"/>
                      </a:clrFrom>
                      <a:clrTo>
                        <a:srgbClr val="44AA66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3064" b="100000" l="4948" r="100000">
                                <a14:foregroundMark x1="63868" y1="12500" x2="63868" y2="12500"/>
                                <a14:foregroundMark x1="61019" y1="10294" x2="61019" y2="10294"/>
                                <a14:foregroundMark x1="40480" y1="38725" x2="40480" y2="38725"/>
                                <a14:foregroundMark x1="42429" y1="35784" x2="42429" y2="35784"/>
                                <a14:foregroundMark x1="60720" y1="12623" x2="60720" y2="12623"/>
                                <a14:foregroundMark x1="61019" y1="9069" x2="61019" y2="9069"/>
                                <a14:foregroundMark x1="64168" y1="7353" x2="64168" y2="7353"/>
                                <a14:foregroundMark x1="66117" y1="6373" x2="66117" y2="6373"/>
                                <a14:foregroundMark x1="44078" y1="35907" x2="44078" y2="35907"/>
                                <a14:foregroundMark x1="47226" y1="37132" x2="47226" y2="37132"/>
                                <a14:foregroundMark x1="45727" y1="34926" x2="45727" y2="34926"/>
                                <a14:foregroundMark x1="44078" y1="37745" x2="44078" y2="37745"/>
                                <a14:foregroundMark x1="42579" y1="94853" x2="42579" y2="94853"/>
                                <a14:foregroundMark x1="87706" y1="94730" x2="87706" y2="94730"/>
                                <a14:foregroundMark x1="34483" y1="99632" x2="34483" y2="99632"/>
                                <a14:foregroundMark x1="19640" y1="99632" x2="19640" y2="99632"/>
                                <a14:foregroundMark x1="19640" y1="62745" x2="19640" y2="62745"/>
                                <a14:foregroundMark x1="18141" y1="65564" x2="18141" y2="65564"/>
                                <a14:foregroundMark x1="14243" y1="67157" x2="14243" y2="67157"/>
                                <a14:foregroundMark x1="23388" y1="66422" x2="23388" y2="66422"/>
                                <a14:foregroundMark x1="22189" y1="64461" x2="22189" y2="644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40138" y="-231673"/>
                    <a:ext cx="3274388" cy="400790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F9710753-969A-1243-869F-634BEC5156FF}"/>
                    </a:ext>
                  </a:extLst>
                </p:cNvPr>
                <p:cNvSpPr txBox="1"/>
                <p:nvPr/>
              </p:nvSpPr>
              <p:spPr>
                <a:xfrm>
                  <a:off x="1786685" y="2804496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C273438E-7C34-3940-AEC5-A00DD5889690}"/>
                    </a:ext>
                  </a:extLst>
                </p:cNvPr>
                <p:cNvSpPr txBox="1"/>
                <p:nvPr/>
              </p:nvSpPr>
              <p:spPr>
                <a:xfrm>
                  <a:off x="1152251" y="2805868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CBB8B180-85BF-224F-972E-E0C5DA770819}"/>
                    </a:ext>
                  </a:extLst>
                </p:cNvPr>
                <p:cNvSpPr txBox="1"/>
                <p:nvPr/>
              </p:nvSpPr>
              <p:spPr>
                <a:xfrm>
                  <a:off x="2853348" y="1670515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FEA81AA2-DDAD-7844-8781-E13FB3F080FA}"/>
                    </a:ext>
                  </a:extLst>
                </p:cNvPr>
                <p:cNvSpPr txBox="1"/>
                <p:nvPr/>
              </p:nvSpPr>
              <p:spPr>
                <a:xfrm>
                  <a:off x="2536934" y="1095337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3" name="Textfeld 52">
                  <a:extLst>
                    <a:ext uri="{FF2B5EF4-FFF2-40B4-BE49-F238E27FC236}">
                      <a16:creationId xmlns:a16="http://schemas.microsoft.com/office/drawing/2014/main" id="{9A88D1ED-D5B5-4047-AC8E-961C3BFDCD15}"/>
                    </a:ext>
                  </a:extLst>
                </p:cNvPr>
                <p:cNvSpPr txBox="1"/>
                <p:nvPr/>
              </p:nvSpPr>
              <p:spPr>
                <a:xfrm>
                  <a:off x="1051325" y="1476745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FDA22EA9-4CA6-A74B-8A2E-24DADE77D2FA}"/>
                    </a:ext>
                  </a:extLst>
                </p:cNvPr>
                <p:cNvSpPr txBox="1"/>
                <p:nvPr/>
              </p:nvSpPr>
              <p:spPr>
                <a:xfrm>
                  <a:off x="1409629" y="907323"/>
                  <a:ext cx="172890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5" name="Textfeld 54">
                  <a:extLst>
                    <a:ext uri="{FF2B5EF4-FFF2-40B4-BE49-F238E27FC236}">
                      <a16:creationId xmlns:a16="http://schemas.microsoft.com/office/drawing/2014/main" id="{FFAF8F69-AE86-C343-825A-19847070E43A}"/>
                    </a:ext>
                  </a:extLst>
                </p:cNvPr>
                <p:cNvSpPr txBox="1"/>
                <p:nvPr/>
              </p:nvSpPr>
              <p:spPr>
                <a:xfrm>
                  <a:off x="1468836" y="2613429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CFAD1A93-6832-CB47-B8BA-43627ADEDB9F}"/>
                    </a:ext>
                  </a:extLst>
                </p:cNvPr>
                <p:cNvSpPr txBox="1"/>
                <p:nvPr/>
              </p:nvSpPr>
              <p:spPr>
                <a:xfrm>
                  <a:off x="2540302" y="1472387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AF1EA9C1-418D-934A-A303-BCBDD7FE06AB}"/>
                    </a:ext>
                  </a:extLst>
                </p:cNvPr>
                <p:cNvSpPr txBox="1"/>
                <p:nvPr/>
              </p:nvSpPr>
              <p:spPr>
                <a:xfrm>
                  <a:off x="1368944" y="1284716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F607484E-DC53-BB4B-A6E9-CCE10679A6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4370" t="48740" r="50512" b="5899"/>
                <a:stretch/>
              </p:blipFill>
              <p:spPr>
                <a:xfrm>
                  <a:off x="2296242" y="2421255"/>
                  <a:ext cx="464103" cy="813435"/>
                </a:xfrm>
                <a:prstGeom prst="rect">
                  <a:avLst/>
                </a:prstGeom>
              </p:spPr>
            </p:pic>
          </p:grp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21E123D-56E9-3043-AF81-18C98698A285}"/>
                  </a:ext>
                </a:extLst>
              </p:cNvPr>
              <p:cNvSpPr txBox="1"/>
              <p:nvPr/>
            </p:nvSpPr>
            <p:spPr>
              <a:xfrm>
                <a:off x="2717801" y="2427146"/>
                <a:ext cx="204889" cy="253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900" dirty="0">
                    <a:solidFill>
                      <a:srgbClr val="2152DD"/>
                    </a:solidFill>
                  </a:rPr>
                  <a:t>X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0C29AD7-E8B2-AD40-A46C-38D8A066234C}"/>
                  </a:ext>
                </a:extLst>
              </p:cNvPr>
              <p:cNvSpPr txBox="1"/>
              <p:nvPr/>
            </p:nvSpPr>
            <p:spPr>
              <a:xfrm>
                <a:off x="2080993" y="2427146"/>
                <a:ext cx="204889" cy="253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900" dirty="0">
                    <a:solidFill>
                      <a:srgbClr val="2152DD"/>
                    </a:solidFill>
                  </a:rPr>
                  <a:t>X</a:t>
                </a:r>
              </a:p>
            </p:txBody>
          </p:sp>
        </p:grp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8BE282ED-770C-4B40-8B15-9018E0721832}"/>
                </a:ext>
              </a:extLst>
            </p:cNvPr>
            <p:cNvGrpSpPr/>
            <p:nvPr/>
          </p:nvGrpSpPr>
          <p:grpSpPr>
            <a:xfrm>
              <a:off x="576900" y="540340"/>
              <a:ext cx="2541415" cy="2991286"/>
              <a:chOff x="2292824" y="608017"/>
              <a:chExt cx="2541415" cy="2991286"/>
            </a:xfrm>
          </p:grpSpPr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0684307C-A124-2A4C-AE6E-3265815A9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4838" t="32463" r="2709" b="27986"/>
              <a:stretch/>
            </p:blipFill>
            <p:spPr>
              <a:xfrm>
                <a:off x="2292824" y="608017"/>
                <a:ext cx="2541415" cy="2991286"/>
              </a:xfrm>
              <a:prstGeom prst="rect">
                <a:avLst/>
              </a:prstGeom>
            </p:spPr>
          </p:pic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E0E7C9CE-9B0D-F24B-837D-3B81B87E3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0431" y="1728289"/>
                <a:ext cx="293100" cy="0"/>
              </a:xfrm>
              <a:prstGeom prst="straightConnector1">
                <a:avLst/>
              </a:prstGeom>
              <a:ln w="47625" cmpd="dbl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D7842767-F37F-764F-985E-6D640886C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553" y="2118753"/>
                <a:ext cx="186968" cy="241064"/>
              </a:xfrm>
              <a:prstGeom prst="straightConnector1">
                <a:avLst/>
              </a:prstGeom>
              <a:ln w="47625" cmpd="dbl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AAE0B806-944C-D546-8D02-9F78ED5D34A6}"/>
                </a:ext>
              </a:extLst>
            </p:cNvPr>
            <p:cNvGrpSpPr/>
            <p:nvPr/>
          </p:nvGrpSpPr>
          <p:grpSpPr>
            <a:xfrm>
              <a:off x="382761" y="3605035"/>
              <a:ext cx="2343492" cy="695308"/>
              <a:chOff x="6719458" y="2023081"/>
              <a:chExt cx="1491395" cy="527263"/>
            </a:xfrm>
          </p:grpSpPr>
          <p:sp>
            <p:nvSpPr>
              <p:cNvPr id="67" name="Titel 1">
                <a:extLst>
                  <a:ext uri="{FF2B5EF4-FFF2-40B4-BE49-F238E27FC236}">
                    <a16:creationId xmlns:a16="http://schemas.microsoft.com/office/drawing/2014/main" id="{CDD3DEF8-C0FD-6B45-9B6F-A885CFE2E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77" y="2077763"/>
                <a:ext cx="1126376" cy="4177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Bauer</a:t>
                </a:r>
              </a:p>
            </p:txBody>
          </p: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39A857FB-6DEB-A441-8C94-37DAF51AD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19458" y="2023081"/>
                <a:ext cx="527263" cy="527263"/>
              </a:xfrm>
              <a:prstGeom prst="rect">
                <a:avLst/>
              </a:prstGeom>
            </p:spPr>
          </p:pic>
        </p:grpSp>
      </p:grpSp>
      <p:pic>
        <p:nvPicPr>
          <p:cNvPr id="71" name="Grafik 70">
            <a:extLst>
              <a:ext uri="{FF2B5EF4-FFF2-40B4-BE49-F238E27FC236}">
                <a16:creationId xmlns:a16="http://schemas.microsoft.com/office/drawing/2014/main" id="{9C941DC4-30E9-4B1B-B390-034928A911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6544946" y="75941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96F89-7278-1142-9894-9422092DF9C4}"/>
              </a:ext>
            </a:extLst>
          </p:cNvPr>
          <p:cNvSpPr txBox="1">
            <a:spLocks/>
          </p:cNvSpPr>
          <p:nvPr/>
        </p:nvSpPr>
        <p:spPr>
          <a:xfrm>
            <a:off x="8999621" y="63651"/>
            <a:ext cx="2863514" cy="72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dirty="0">
                <a:latin typeface="+mn-lt"/>
              </a:rPr>
              <a:t>Spielregeln</a:t>
            </a:r>
          </a:p>
        </p:txBody>
      </p:sp>
      <p:grpSp>
        <p:nvGrpSpPr>
          <p:cNvPr id="135" name="Gruppieren 134">
            <a:extLst>
              <a:ext uri="{FF2B5EF4-FFF2-40B4-BE49-F238E27FC236}">
                <a16:creationId xmlns:a16="http://schemas.microsoft.com/office/drawing/2014/main" id="{0F6C4D32-00FB-3047-B2BD-8A14025F3CFA}"/>
              </a:ext>
            </a:extLst>
          </p:cNvPr>
          <p:cNvGrpSpPr/>
          <p:nvPr/>
        </p:nvGrpSpPr>
        <p:grpSpPr>
          <a:xfrm>
            <a:off x="6578907" y="0"/>
            <a:ext cx="5622186" cy="6858000"/>
            <a:chOff x="6578907" y="0"/>
            <a:chExt cx="5622186" cy="6858000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6B8D6A41-3577-D941-AE9D-A08A4DDDDF18}"/>
                </a:ext>
              </a:extLst>
            </p:cNvPr>
            <p:cNvGrpSpPr/>
            <p:nvPr/>
          </p:nvGrpSpPr>
          <p:grpSpPr>
            <a:xfrm>
              <a:off x="6578907" y="0"/>
              <a:ext cx="5604720" cy="6858000"/>
              <a:chOff x="6578907" y="0"/>
              <a:chExt cx="5604720" cy="6858000"/>
            </a:xfrm>
          </p:grpSpPr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A41D9543-8025-194E-9FA1-5814C5146A51}"/>
                  </a:ext>
                </a:extLst>
              </p:cNvPr>
              <p:cNvGrpSpPr/>
              <p:nvPr/>
            </p:nvGrpSpPr>
            <p:grpSpPr>
              <a:xfrm>
                <a:off x="8530564" y="2445381"/>
                <a:ext cx="3653063" cy="4261503"/>
                <a:chOff x="6849047" y="2283720"/>
                <a:chExt cx="3653063" cy="4261503"/>
              </a:xfrm>
            </p:grpSpPr>
            <p:grpSp>
              <p:nvGrpSpPr>
                <p:cNvPr id="91" name="Gruppieren 90">
                  <a:extLst>
                    <a:ext uri="{FF2B5EF4-FFF2-40B4-BE49-F238E27FC236}">
                      <a16:creationId xmlns:a16="http://schemas.microsoft.com/office/drawing/2014/main" id="{8C585851-DE27-F048-8473-CE4EB70A0123}"/>
                    </a:ext>
                  </a:extLst>
                </p:cNvPr>
                <p:cNvGrpSpPr/>
                <p:nvPr/>
              </p:nvGrpSpPr>
              <p:grpSpPr>
                <a:xfrm>
                  <a:off x="6849047" y="3240500"/>
                  <a:ext cx="3653063" cy="3304723"/>
                  <a:chOff x="6831189" y="3429000"/>
                  <a:chExt cx="3653063" cy="3304723"/>
                </a:xfrm>
              </p:grpSpPr>
              <p:grpSp>
                <p:nvGrpSpPr>
                  <p:cNvPr id="97" name="Gruppieren 96">
                    <a:extLst>
                      <a:ext uri="{FF2B5EF4-FFF2-40B4-BE49-F238E27FC236}">
                        <a16:creationId xmlns:a16="http://schemas.microsoft.com/office/drawing/2014/main" id="{E8BBE9B4-A4A6-2C42-948A-C0DBFF8FC50C}"/>
                      </a:ext>
                    </a:extLst>
                  </p:cNvPr>
                  <p:cNvGrpSpPr/>
                  <p:nvPr/>
                </p:nvGrpSpPr>
                <p:grpSpPr>
                  <a:xfrm>
                    <a:off x="6831189" y="3429000"/>
                    <a:ext cx="3653063" cy="3304723"/>
                    <a:chOff x="-227368" y="-205428"/>
                    <a:chExt cx="7785910" cy="6858002"/>
                  </a:xfrm>
                </p:grpSpPr>
                <p:pic>
                  <p:nvPicPr>
                    <p:cNvPr id="102" name="Grafik 101">
                      <a:extLst>
                        <a:ext uri="{FF2B5EF4-FFF2-40B4-BE49-F238E27FC236}">
                          <a16:creationId xmlns:a16="http://schemas.microsoft.com/office/drawing/2014/main" id="{8E5452C3-FCE0-AB46-A0A6-D1C7A9E9E0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27368" y="-205426"/>
                      <a:ext cx="7785910" cy="6858000"/>
                    </a:xfrm>
                    <a:prstGeom prst="hexagon">
                      <a:avLst/>
                    </a:prstGeom>
                  </p:spPr>
                </p:pic>
                <p:pic>
                  <p:nvPicPr>
                    <p:cNvPr id="103" name="Grafik 102">
                      <a:extLst>
                        <a:ext uri="{FF2B5EF4-FFF2-40B4-BE49-F238E27FC236}">
                          <a16:creationId xmlns:a16="http://schemas.microsoft.com/office/drawing/2014/main" id="{D03BA1E0-9F76-3140-B682-9DFBFF17B2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screen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 l="8529"/>
                    <a:stretch/>
                  </p:blipFill>
                  <p:spPr>
                    <a:xfrm>
                      <a:off x="436729" y="-205428"/>
                      <a:ext cx="7121813" cy="6858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8" name="Gruppieren 97">
                    <a:extLst>
                      <a:ext uri="{FF2B5EF4-FFF2-40B4-BE49-F238E27FC236}">
                        <a16:creationId xmlns:a16="http://schemas.microsoft.com/office/drawing/2014/main" id="{E188F055-A311-DA41-8115-3B9EC3A84728}"/>
                      </a:ext>
                    </a:extLst>
                  </p:cNvPr>
                  <p:cNvGrpSpPr/>
                  <p:nvPr/>
                </p:nvGrpSpPr>
                <p:grpSpPr>
                  <a:xfrm>
                    <a:off x="8958382" y="4900853"/>
                    <a:ext cx="263041" cy="399084"/>
                    <a:chOff x="8958382" y="4900853"/>
                    <a:chExt cx="263041" cy="399084"/>
                  </a:xfrm>
                </p:grpSpPr>
                <p:cxnSp>
                  <p:nvCxnSpPr>
                    <p:cNvPr id="99" name="Gerade Verbindung mit Pfeil 98">
                      <a:extLst>
                        <a:ext uri="{FF2B5EF4-FFF2-40B4-BE49-F238E27FC236}">
                          <a16:creationId xmlns:a16="http://schemas.microsoft.com/office/drawing/2014/main" id="{B12C2FDE-12DE-B547-904B-C4199EE3624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69343" y="5081361"/>
                      <a:ext cx="0" cy="218576"/>
                    </a:xfrm>
                    <a:prstGeom prst="straightConnector1">
                      <a:avLst/>
                    </a:prstGeom>
                    <a:ln w="47625" cmpd="dbl"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Gerade Verbindung mit Pfeil 99">
                      <a:extLst>
                        <a:ext uri="{FF2B5EF4-FFF2-40B4-BE49-F238E27FC236}">
                          <a16:creationId xmlns:a16="http://schemas.microsoft.com/office/drawing/2014/main" id="{5A0E82F8-A825-0844-9352-1757128C07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069343" y="4904500"/>
                      <a:ext cx="152080" cy="176860"/>
                    </a:xfrm>
                    <a:prstGeom prst="straightConnector1">
                      <a:avLst/>
                    </a:prstGeom>
                    <a:ln w="47625" cmpd="dbl"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Gerade Verbindung mit Pfeil 100">
                      <a:extLst>
                        <a:ext uri="{FF2B5EF4-FFF2-40B4-BE49-F238E27FC236}">
                          <a16:creationId xmlns:a16="http://schemas.microsoft.com/office/drawing/2014/main" id="{C2518477-7AA3-9540-A989-44134D7055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8958382" y="4900853"/>
                      <a:ext cx="110960" cy="180507"/>
                    </a:xfrm>
                    <a:prstGeom prst="straightConnector1">
                      <a:avLst/>
                    </a:prstGeom>
                    <a:ln w="47625" cmpd="dbl">
                      <a:solidFill>
                        <a:srgbClr val="FF0000"/>
                      </a:solidFill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2" name="Gruppieren 91">
                  <a:extLst>
                    <a:ext uri="{FF2B5EF4-FFF2-40B4-BE49-F238E27FC236}">
                      <a16:creationId xmlns:a16="http://schemas.microsoft.com/office/drawing/2014/main" id="{CD211A59-0233-604E-9FAA-179FE1ED1D76}"/>
                    </a:ext>
                  </a:extLst>
                </p:cNvPr>
                <p:cNvGrpSpPr/>
                <p:nvPr/>
              </p:nvGrpSpPr>
              <p:grpSpPr>
                <a:xfrm>
                  <a:off x="7363002" y="2283720"/>
                  <a:ext cx="1378273" cy="4078972"/>
                  <a:chOff x="7363002" y="2283720"/>
                  <a:chExt cx="1378273" cy="4078972"/>
                </a:xfrm>
              </p:grpSpPr>
              <p:grpSp>
                <p:nvGrpSpPr>
                  <p:cNvPr id="93" name="Gruppieren 92">
                    <a:extLst>
                      <a:ext uri="{FF2B5EF4-FFF2-40B4-BE49-F238E27FC236}">
                        <a16:creationId xmlns:a16="http://schemas.microsoft.com/office/drawing/2014/main" id="{9B225A00-AD6A-3449-8312-6F5E634E15CC}"/>
                      </a:ext>
                    </a:extLst>
                  </p:cNvPr>
                  <p:cNvGrpSpPr/>
                  <p:nvPr/>
                </p:nvGrpSpPr>
                <p:grpSpPr>
                  <a:xfrm>
                    <a:off x="7409588" y="2283720"/>
                    <a:ext cx="1331687" cy="4078972"/>
                    <a:chOff x="7223629" y="2407055"/>
                    <a:chExt cx="1331687" cy="4078972"/>
                  </a:xfrm>
                </p:grpSpPr>
                <p:sp>
                  <p:nvSpPr>
                    <p:cNvPr id="95" name="Rechteck 94">
                      <a:extLst>
                        <a:ext uri="{FF2B5EF4-FFF2-40B4-BE49-F238E27FC236}">
                          <a16:creationId xmlns:a16="http://schemas.microsoft.com/office/drawing/2014/main" id="{B6D5593B-680C-EA47-B922-0323DF7DC9F1}"/>
                        </a:ext>
                      </a:extLst>
                    </p:cNvPr>
                    <p:cNvSpPr/>
                    <p:nvPr/>
                  </p:nvSpPr>
                  <p:spPr>
                    <a:xfrm rot="18591610">
                      <a:off x="6460368" y="3170316"/>
                      <a:ext cx="2305172" cy="7786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CH" dirty="0"/>
                    </a:p>
                  </p:txBody>
                </p:sp>
                <p:sp>
                  <p:nvSpPr>
                    <p:cNvPr id="96" name="Rechteck 95">
                      <a:extLst>
                        <a:ext uri="{FF2B5EF4-FFF2-40B4-BE49-F238E27FC236}">
                          <a16:creationId xmlns:a16="http://schemas.microsoft.com/office/drawing/2014/main" id="{00A46E61-AA56-1747-ACE3-837C83B00B2B}"/>
                        </a:ext>
                      </a:extLst>
                    </p:cNvPr>
                    <p:cNvSpPr/>
                    <p:nvPr/>
                  </p:nvSpPr>
                  <p:spPr>
                    <a:xfrm rot="18591610">
                      <a:off x="5936738" y="3867449"/>
                      <a:ext cx="4019981" cy="12171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CH" dirty="0"/>
                    </a:p>
                  </p:txBody>
                </p:sp>
              </p:grpSp>
              <p:sp>
                <p:nvSpPr>
                  <p:cNvPr id="94" name="Rechteck 93">
                    <a:extLst>
                      <a:ext uri="{FF2B5EF4-FFF2-40B4-BE49-F238E27FC236}">
                        <a16:creationId xmlns:a16="http://schemas.microsoft.com/office/drawing/2014/main" id="{F430FEE3-BE06-FF46-9CC8-89E51D3207EE}"/>
                      </a:ext>
                    </a:extLst>
                  </p:cNvPr>
                  <p:cNvSpPr/>
                  <p:nvPr/>
                </p:nvSpPr>
                <p:spPr>
                  <a:xfrm rot="18591610">
                    <a:off x="6599741" y="3834443"/>
                    <a:ext cx="2305172" cy="7786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 dirty="0"/>
                  </a:p>
                </p:txBody>
              </p:sp>
            </p:grpSp>
          </p:grp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7013FFB0-6632-4F48-907F-D45526040AE5}"/>
                  </a:ext>
                </a:extLst>
              </p:cNvPr>
              <p:cNvGrpSpPr/>
              <p:nvPr/>
            </p:nvGrpSpPr>
            <p:grpSpPr>
              <a:xfrm>
                <a:off x="7244893" y="3460510"/>
                <a:ext cx="2415301" cy="2434076"/>
                <a:chOff x="9890186" y="862219"/>
                <a:chExt cx="2157677" cy="2160000"/>
              </a:xfrm>
            </p:grpSpPr>
            <p:grpSp>
              <p:nvGrpSpPr>
                <p:cNvPr id="105" name="Gruppieren 104">
                  <a:extLst>
                    <a:ext uri="{FF2B5EF4-FFF2-40B4-BE49-F238E27FC236}">
                      <a16:creationId xmlns:a16="http://schemas.microsoft.com/office/drawing/2014/main" id="{3B77560B-6488-E349-822B-4142172A052B}"/>
                    </a:ext>
                  </a:extLst>
                </p:cNvPr>
                <p:cNvGrpSpPr/>
                <p:nvPr/>
              </p:nvGrpSpPr>
              <p:grpSpPr>
                <a:xfrm>
                  <a:off x="9890186" y="862219"/>
                  <a:ext cx="2157677" cy="2160000"/>
                  <a:chOff x="5008931" y="852551"/>
                  <a:chExt cx="2157677" cy="2160000"/>
                </a:xfrm>
              </p:grpSpPr>
              <p:pic>
                <p:nvPicPr>
                  <p:cNvPr id="108" name="Grafik 107">
                    <a:extLst>
                      <a:ext uri="{FF2B5EF4-FFF2-40B4-BE49-F238E27FC236}">
                        <a16:creationId xmlns:a16="http://schemas.microsoft.com/office/drawing/2014/main" id="{42646381-00FE-5240-94BC-29AEF340CD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80559" t="30838" r="2789" b="39523"/>
                  <a:stretch/>
                </p:blipFill>
                <p:spPr>
                  <a:xfrm>
                    <a:off x="5008931" y="852551"/>
                    <a:ext cx="2157677" cy="2160000"/>
                  </a:xfrm>
                  <a:prstGeom prst="rect">
                    <a:avLst/>
                  </a:prstGeom>
                </p:spPr>
              </p:pic>
              <p:sp>
                <p:nvSpPr>
                  <p:cNvPr id="109" name="Rechteck 108">
                    <a:extLst>
                      <a:ext uri="{FF2B5EF4-FFF2-40B4-BE49-F238E27FC236}">
                        <a16:creationId xmlns:a16="http://schemas.microsoft.com/office/drawing/2014/main" id="{3006BCE1-AE2B-C04D-B130-18C41B14892C}"/>
                      </a:ext>
                    </a:extLst>
                  </p:cNvPr>
                  <p:cNvSpPr/>
                  <p:nvPr/>
                </p:nvSpPr>
                <p:spPr>
                  <a:xfrm>
                    <a:off x="6126922" y="1485800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0" name="Rechteck 109">
                    <a:extLst>
                      <a:ext uri="{FF2B5EF4-FFF2-40B4-BE49-F238E27FC236}">
                        <a16:creationId xmlns:a16="http://schemas.microsoft.com/office/drawing/2014/main" id="{0E18E6CF-DD58-544D-8B45-08E39E1D45FE}"/>
                      </a:ext>
                    </a:extLst>
                  </p:cNvPr>
                  <p:cNvSpPr/>
                  <p:nvPr/>
                </p:nvSpPr>
                <p:spPr>
                  <a:xfrm>
                    <a:off x="6354413" y="1700038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1" name="Rechteck 110">
                    <a:extLst>
                      <a:ext uri="{FF2B5EF4-FFF2-40B4-BE49-F238E27FC236}">
                        <a16:creationId xmlns:a16="http://schemas.microsoft.com/office/drawing/2014/main" id="{5A6CAF1D-3164-9444-BDC8-791739998210}"/>
                      </a:ext>
                    </a:extLst>
                  </p:cNvPr>
                  <p:cNvSpPr/>
                  <p:nvPr/>
                </p:nvSpPr>
                <p:spPr>
                  <a:xfrm>
                    <a:off x="6358831" y="2199209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2" name="Rechteck 111">
                    <a:extLst>
                      <a:ext uri="{FF2B5EF4-FFF2-40B4-BE49-F238E27FC236}">
                        <a16:creationId xmlns:a16="http://schemas.microsoft.com/office/drawing/2014/main" id="{6B79772B-91AC-0E40-B11E-1EE589584ECC}"/>
                      </a:ext>
                    </a:extLst>
                  </p:cNvPr>
                  <p:cNvSpPr/>
                  <p:nvPr/>
                </p:nvSpPr>
                <p:spPr>
                  <a:xfrm>
                    <a:off x="6146806" y="2415662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3" name="Rechteck 112">
                    <a:extLst>
                      <a:ext uri="{FF2B5EF4-FFF2-40B4-BE49-F238E27FC236}">
                        <a16:creationId xmlns:a16="http://schemas.microsoft.com/office/drawing/2014/main" id="{85F79964-BD41-034C-A79A-C0A0AF045E81}"/>
                      </a:ext>
                    </a:extLst>
                  </p:cNvPr>
                  <p:cNvSpPr/>
                  <p:nvPr/>
                </p:nvSpPr>
                <p:spPr>
                  <a:xfrm>
                    <a:off x="5647632" y="1501268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 dirty="0"/>
                  </a:p>
                </p:txBody>
              </p:sp>
              <p:sp>
                <p:nvSpPr>
                  <p:cNvPr id="114" name="Rechteck 113">
                    <a:extLst>
                      <a:ext uri="{FF2B5EF4-FFF2-40B4-BE49-F238E27FC236}">
                        <a16:creationId xmlns:a16="http://schemas.microsoft.com/office/drawing/2014/main" id="{492506C4-B1E2-A149-8AC1-9FBE09D15023}"/>
                      </a:ext>
                    </a:extLst>
                  </p:cNvPr>
                  <p:cNvSpPr/>
                  <p:nvPr/>
                </p:nvSpPr>
                <p:spPr>
                  <a:xfrm>
                    <a:off x="5426767" y="1700042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5" name="Rechteck 114">
                    <a:extLst>
                      <a:ext uri="{FF2B5EF4-FFF2-40B4-BE49-F238E27FC236}">
                        <a16:creationId xmlns:a16="http://schemas.microsoft.com/office/drawing/2014/main" id="{35C2D423-0C05-F847-8603-1D9FF19D5A62}"/>
                      </a:ext>
                    </a:extLst>
                  </p:cNvPr>
                  <p:cNvSpPr/>
                  <p:nvPr/>
                </p:nvSpPr>
                <p:spPr>
                  <a:xfrm>
                    <a:off x="5444437" y="2177115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6" name="Rechteck 115">
                    <a:extLst>
                      <a:ext uri="{FF2B5EF4-FFF2-40B4-BE49-F238E27FC236}">
                        <a16:creationId xmlns:a16="http://schemas.microsoft.com/office/drawing/2014/main" id="{013B1BC3-A4D1-E44C-9BB4-B0E1A6FB8DE9}"/>
                      </a:ext>
                    </a:extLst>
                  </p:cNvPr>
                  <p:cNvSpPr/>
                  <p:nvPr/>
                </p:nvSpPr>
                <p:spPr>
                  <a:xfrm>
                    <a:off x="5669727" y="2451006"/>
                    <a:ext cx="145774" cy="155760"/>
                  </a:xfrm>
                  <a:prstGeom prst="rect">
                    <a:avLst/>
                  </a:prstGeom>
                  <a:solidFill>
                    <a:srgbClr val="FFCE9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7" name="Ellipse 137">
                    <a:extLst>
                      <a:ext uri="{FF2B5EF4-FFF2-40B4-BE49-F238E27FC236}">
                        <a16:creationId xmlns:a16="http://schemas.microsoft.com/office/drawing/2014/main" id="{D7827F15-4D48-C84E-9B41-09AFFF149DFB}"/>
                      </a:ext>
                    </a:extLst>
                  </p:cNvPr>
                  <p:cNvSpPr/>
                  <p:nvPr/>
                </p:nvSpPr>
                <p:spPr>
                  <a:xfrm>
                    <a:off x="5697736" y="2471098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8" name="Ellipse 138">
                    <a:extLst>
                      <a:ext uri="{FF2B5EF4-FFF2-40B4-BE49-F238E27FC236}">
                        <a16:creationId xmlns:a16="http://schemas.microsoft.com/office/drawing/2014/main" id="{816ED8E2-043D-9441-962F-97C5D44196A3}"/>
                      </a:ext>
                    </a:extLst>
                  </p:cNvPr>
                  <p:cNvSpPr/>
                  <p:nvPr/>
                </p:nvSpPr>
                <p:spPr>
                  <a:xfrm>
                    <a:off x="6175189" y="2478165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19" name="Ellipse 139">
                    <a:extLst>
                      <a:ext uri="{FF2B5EF4-FFF2-40B4-BE49-F238E27FC236}">
                        <a16:creationId xmlns:a16="http://schemas.microsoft.com/office/drawing/2014/main" id="{9FC1D994-EE7B-854C-A9B8-F3E06B046516}"/>
                      </a:ext>
                    </a:extLst>
                  </p:cNvPr>
                  <p:cNvSpPr/>
                  <p:nvPr/>
                </p:nvSpPr>
                <p:spPr>
                  <a:xfrm>
                    <a:off x="6409411" y="2238092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20" name="Ellipse 140">
                    <a:extLst>
                      <a:ext uri="{FF2B5EF4-FFF2-40B4-BE49-F238E27FC236}">
                        <a16:creationId xmlns:a16="http://schemas.microsoft.com/office/drawing/2014/main" id="{BF8C5C4E-937D-8E4A-9F05-08BCD22F6914}"/>
                      </a:ext>
                    </a:extLst>
                  </p:cNvPr>
                  <p:cNvSpPr/>
                  <p:nvPr/>
                </p:nvSpPr>
                <p:spPr>
                  <a:xfrm>
                    <a:off x="5457754" y="1763823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21" name="Ellipse 141">
                    <a:extLst>
                      <a:ext uri="{FF2B5EF4-FFF2-40B4-BE49-F238E27FC236}">
                        <a16:creationId xmlns:a16="http://schemas.microsoft.com/office/drawing/2014/main" id="{EAD8CAA0-E6C2-194A-9A4D-4CE0C1AE4E2D}"/>
                      </a:ext>
                    </a:extLst>
                  </p:cNvPr>
                  <p:cNvSpPr/>
                  <p:nvPr/>
                </p:nvSpPr>
                <p:spPr>
                  <a:xfrm>
                    <a:off x="5704469" y="1532119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22" name="Ellipse 142">
                    <a:extLst>
                      <a:ext uri="{FF2B5EF4-FFF2-40B4-BE49-F238E27FC236}">
                        <a16:creationId xmlns:a16="http://schemas.microsoft.com/office/drawing/2014/main" id="{EB50944C-206E-F340-9631-178C02442CF5}"/>
                      </a:ext>
                    </a:extLst>
                  </p:cNvPr>
                  <p:cNvSpPr/>
                  <p:nvPr/>
                </p:nvSpPr>
                <p:spPr>
                  <a:xfrm>
                    <a:off x="6172687" y="1536587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23" name="Ellipse 143">
                    <a:extLst>
                      <a:ext uri="{FF2B5EF4-FFF2-40B4-BE49-F238E27FC236}">
                        <a16:creationId xmlns:a16="http://schemas.microsoft.com/office/drawing/2014/main" id="{1968FBCF-3BBC-9741-9EA3-3C8622697A6D}"/>
                      </a:ext>
                    </a:extLst>
                  </p:cNvPr>
                  <p:cNvSpPr/>
                  <p:nvPr/>
                </p:nvSpPr>
                <p:spPr>
                  <a:xfrm>
                    <a:off x="6414643" y="1759384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124" name="Ellipse 144">
                    <a:extLst>
                      <a:ext uri="{FF2B5EF4-FFF2-40B4-BE49-F238E27FC236}">
                        <a16:creationId xmlns:a16="http://schemas.microsoft.com/office/drawing/2014/main" id="{6540BC08-5BE7-B04A-8FD0-BD15DBA24FE0}"/>
                      </a:ext>
                    </a:extLst>
                  </p:cNvPr>
                  <p:cNvSpPr/>
                  <p:nvPr/>
                </p:nvSpPr>
                <p:spPr>
                  <a:xfrm>
                    <a:off x="5458809" y="2232211"/>
                    <a:ext cx="72000" cy="72000"/>
                  </a:xfrm>
                  <a:prstGeom prst="ellipse">
                    <a:avLst/>
                  </a:prstGeom>
                  <a:solidFill>
                    <a:srgbClr val="2152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cxnSp>
              <p:nvCxnSpPr>
                <p:cNvPr id="106" name="Gerade Verbindung mit Pfeil 105">
                  <a:extLst>
                    <a:ext uri="{FF2B5EF4-FFF2-40B4-BE49-F238E27FC236}">
                      <a16:creationId xmlns:a16="http://schemas.microsoft.com/office/drawing/2014/main" id="{6DEE5C2B-8F25-B440-B6EF-C036A713A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94390" y="1769052"/>
                  <a:ext cx="0" cy="270141"/>
                </a:xfrm>
                <a:prstGeom prst="straightConnector1">
                  <a:avLst/>
                </a:prstGeom>
                <a:ln w="47625" cmpd="dbl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D033C893-B982-A24A-A0A2-F92B5D2F1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25918" y="1607711"/>
                  <a:ext cx="152080" cy="136750"/>
                </a:xfrm>
                <a:prstGeom prst="straightConnector1">
                  <a:avLst/>
                </a:prstGeom>
                <a:ln w="47625" cmpd="dbl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5" name="Gerade Verbindung 124">
                <a:extLst>
                  <a:ext uri="{FF2B5EF4-FFF2-40B4-BE49-F238E27FC236}">
                    <a16:creationId xmlns:a16="http://schemas.microsoft.com/office/drawing/2014/main" id="{C8046DEA-98B7-5643-9CE6-733F9859C43D}"/>
                  </a:ext>
                </a:extLst>
              </p:cNvPr>
              <p:cNvCxnSpPr/>
              <p:nvPr/>
            </p:nvCxnSpPr>
            <p:spPr>
              <a:xfrm flipH="1">
                <a:off x="6578907" y="0"/>
                <a:ext cx="1083822" cy="6858000"/>
              </a:xfrm>
              <a:prstGeom prst="line">
                <a:avLst/>
              </a:prstGeom>
              <a:ln w="1301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51BB1F85-5A9D-D246-84EB-035BE96F99A3}"/>
                  </a:ext>
                </a:extLst>
              </p:cNvPr>
              <p:cNvGrpSpPr/>
              <p:nvPr/>
            </p:nvGrpSpPr>
            <p:grpSpPr>
              <a:xfrm>
                <a:off x="6854355" y="5813221"/>
                <a:ext cx="2204251" cy="935569"/>
                <a:chOff x="6842701" y="3003525"/>
                <a:chExt cx="2204251" cy="935569"/>
              </a:xfrm>
            </p:grpSpPr>
            <p:pic>
              <p:nvPicPr>
                <p:cNvPr id="127" name="Grafik 126">
                  <a:extLst>
                    <a:ext uri="{FF2B5EF4-FFF2-40B4-BE49-F238E27FC236}">
                      <a16:creationId xmlns:a16="http://schemas.microsoft.com/office/drawing/2014/main" id="{FCD18092-2F7F-F645-8D75-5CEE320006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4881" r="22682"/>
                <a:stretch/>
              </p:blipFill>
              <p:spPr>
                <a:xfrm>
                  <a:off x="6842701" y="3003525"/>
                  <a:ext cx="456746" cy="935569"/>
                </a:xfrm>
                <a:prstGeom prst="rect">
                  <a:avLst/>
                </a:prstGeom>
              </p:spPr>
            </p:pic>
            <p:sp>
              <p:nvSpPr>
                <p:cNvPr id="128" name="Titel 1">
                  <a:extLst>
                    <a:ext uri="{FF2B5EF4-FFF2-40B4-BE49-F238E27FC236}">
                      <a16:creationId xmlns:a16="http://schemas.microsoft.com/office/drawing/2014/main" id="{21537E73-4A88-C945-A47C-418764D143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5132" y="3194297"/>
                  <a:ext cx="1931820" cy="55085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de-CH" sz="3600" b="1" i="1" dirty="0">
                      <a:latin typeface="+mn-lt"/>
                    </a:rPr>
                    <a:t>Springer</a:t>
                  </a:r>
                </a:p>
              </p:txBody>
            </p:sp>
          </p:grpSp>
          <p:sp>
            <p:nvSpPr>
              <p:cNvPr id="129" name="Freihandform 128">
                <a:extLst>
                  <a:ext uri="{FF2B5EF4-FFF2-40B4-BE49-F238E27FC236}">
                    <a16:creationId xmlns:a16="http://schemas.microsoft.com/office/drawing/2014/main" id="{63AF29C6-236C-EC42-B439-3874ACEC9806}"/>
                  </a:ext>
                </a:extLst>
              </p:cNvPr>
              <p:cNvSpPr/>
              <p:nvPr/>
            </p:nvSpPr>
            <p:spPr>
              <a:xfrm>
                <a:off x="7456082" y="700037"/>
                <a:ext cx="2621684" cy="3378689"/>
              </a:xfrm>
              <a:custGeom>
                <a:avLst/>
                <a:gdLst>
                  <a:gd name="connsiteX0" fmla="*/ 941962 w 2621684"/>
                  <a:gd name="connsiteY0" fmla="*/ 3378668 h 3378689"/>
                  <a:gd name="connsiteX1" fmla="*/ 737425 w 2621684"/>
                  <a:gd name="connsiteY1" fmla="*/ 2704900 h 3378689"/>
                  <a:gd name="connsiteX2" fmla="*/ 244131 w 2621684"/>
                  <a:gd name="connsiteY2" fmla="*/ 2716931 h 3378689"/>
                  <a:gd name="connsiteX3" fmla="*/ 3499 w 2621684"/>
                  <a:gd name="connsiteY3" fmla="*/ 1646121 h 3378689"/>
                  <a:gd name="connsiteX4" fmla="*/ 412573 w 2621684"/>
                  <a:gd name="connsiteY4" fmla="*/ 94047 h 3378689"/>
                  <a:gd name="connsiteX5" fmla="*/ 1615731 w 2621684"/>
                  <a:gd name="connsiteY5" fmla="*/ 190300 h 3378689"/>
                  <a:gd name="connsiteX6" fmla="*/ 2602320 w 2621684"/>
                  <a:gd name="connsiteY6" fmla="*/ 334679 h 3378689"/>
                  <a:gd name="connsiteX7" fmla="*/ 2277467 w 2621684"/>
                  <a:gd name="connsiteY7" fmla="*/ 1597995 h 3378689"/>
                  <a:gd name="connsiteX8" fmla="*/ 2361689 w 2621684"/>
                  <a:gd name="connsiteY8" fmla="*/ 2572552 h 3378689"/>
                  <a:gd name="connsiteX9" fmla="*/ 2325594 w 2621684"/>
                  <a:gd name="connsiteY9" fmla="*/ 2789121 h 3378689"/>
                  <a:gd name="connsiteX10" fmla="*/ 1411194 w 2621684"/>
                  <a:gd name="connsiteY10" fmla="*/ 2668805 h 3378689"/>
                  <a:gd name="connsiteX11" fmla="*/ 1110404 w 2621684"/>
                  <a:gd name="connsiteY11" fmla="*/ 2680837 h 3378689"/>
                  <a:gd name="connsiteX12" fmla="*/ 941962 w 2621684"/>
                  <a:gd name="connsiteY12" fmla="*/ 3378668 h 33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21684" h="3378689">
                    <a:moveTo>
                      <a:pt x="941962" y="3378668"/>
                    </a:moveTo>
                    <a:cubicBezTo>
                      <a:pt x="879799" y="3382679"/>
                      <a:pt x="853730" y="2815189"/>
                      <a:pt x="737425" y="2704900"/>
                    </a:cubicBezTo>
                    <a:cubicBezTo>
                      <a:pt x="621120" y="2594611"/>
                      <a:pt x="366452" y="2893394"/>
                      <a:pt x="244131" y="2716931"/>
                    </a:cubicBezTo>
                    <a:cubicBezTo>
                      <a:pt x="121810" y="2540468"/>
                      <a:pt x="-24575" y="2083268"/>
                      <a:pt x="3499" y="1646121"/>
                    </a:cubicBezTo>
                    <a:cubicBezTo>
                      <a:pt x="31573" y="1208974"/>
                      <a:pt x="143868" y="336684"/>
                      <a:pt x="412573" y="94047"/>
                    </a:cubicBezTo>
                    <a:cubicBezTo>
                      <a:pt x="681278" y="-148590"/>
                      <a:pt x="1250773" y="150195"/>
                      <a:pt x="1615731" y="190300"/>
                    </a:cubicBezTo>
                    <a:cubicBezTo>
                      <a:pt x="1980689" y="230405"/>
                      <a:pt x="2492031" y="100063"/>
                      <a:pt x="2602320" y="334679"/>
                    </a:cubicBezTo>
                    <a:cubicBezTo>
                      <a:pt x="2712609" y="569295"/>
                      <a:pt x="2317572" y="1225016"/>
                      <a:pt x="2277467" y="1597995"/>
                    </a:cubicBezTo>
                    <a:cubicBezTo>
                      <a:pt x="2237362" y="1970974"/>
                      <a:pt x="2353668" y="2374031"/>
                      <a:pt x="2361689" y="2572552"/>
                    </a:cubicBezTo>
                    <a:cubicBezTo>
                      <a:pt x="2369710" y="2771073"/>
                      <a:pt x="2484010" y="2773079"/>
                      <a:pt x="2325594" y="2789121"/>
                    </a:cubicBezTo>
                    <a:cubicBezTo>
                      <a:pt x="2167178" y="2805163"/>
                      <a:pt x="1613726" y="2686852"/>
                      <a:pt x="1411194" y="2668805"/>
                    </a:cubicBezTo>
                    <a:cubicBezTo>
                      <a:pt x="1208662" y="2650758"/>
                      <a:pt x="1184599" y="2560521"/>
                      <a:pt x="1110404" y="2680837"/>
                    </a:cubicBezTo>
                    <a:cubicBezTo>
                      <a:pt x="1036209" y="2801153"/>
                      <a:pt x="1004125" y="3374657"/>
                      <a:pt x="941962" y="3378668"/>
                    </a:cubicBezTo>
                    <a:close/>
                  </a:path>
                </a:pathLst>
              </a:custGeom>
              <a:solidFill>
                <a:srgbClr val="00B050">
                  <a:alpha val="3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/>
              </a:p>
            </p:txBody>
          </p: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560EFA68-34D8-9D49-B08A-A66A71133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61626" y="966664"/>
                <a:ext cx="1714189" cy="2297367"/>
              </a:xfrm>
              <a:prstGeom prst="rect">
                <a:avLst/>
              </a:prstGeom>
            </p:spPr>
          </p:pic>
          <p:sp>
            <p:nvSpPr>
              <p:cNvPr id="131" name="Freihandform 130">
                <a:extLst>
                  <a:ext uri="{FF2B5EF4-FFF2-40B4-BE49-F238E27FC236}">
                    <a16:creationId xmlns:a16="http://schemas.microsoft.com/office/drawing/2014/main" id="{05530588-0D05-1A40-8476-FEB8863F6562}"/>
                  </a:ext>
                </a:extLst>
              </p:cNvPr>
              <p:cNvSpPr/>
              <p:nvPr/>
            </p:nvSpPr>
            <p:spPr>
              <a:xfrm>
                <a:off x="9782038" y="1261319"/>
                <a:ext cx="2312136" cy="3429286"/>
              </a:xfrm>
              <a:custGeom>
                <a:avLst/>
                <a:gdLst>
                  <a:gd name="connsiteX0" fmla="*/ 991635 w 2312136"/>
                  <a:gd name="connsiteY0" fmla="*/ 3429125 h 3429286"/>
                  <a:gd name="connsiteX1" fmla="*/ 919445 w 2312136"/>
                  <a:gd name="connsiteY1" fmla="*/ 3212556 h 3429286"/>
                  <a:gd name="connsiteX2" fmla="*/ 474277 w 2312136"/>
                  <a:gd name="connsiteY2" fmla="*/ 3248651 h 3429286"/>
                  <a:gd name="connsiteX3" fmla="*/ 5045 w 2312136"/>
                  <a:gd name="connsiteY3" fmla="*/ 3140367 h 3429286"/>
                  <a:gd name="connsiteX4" fmla="*/ 221614 w 2312136"/>
                  <a:gd name="connsiteY4" fmla="*/ 2165809 h 3429286"/>
                  <a:gd name="connsiteX5" fmla="*/ 149424 w 2312136"/>
                  <a:gd name="connsiteY5" fmla="*/ 1383756 h 3429286"/>
                  <a:gd name="connsiteX6" fmla="*/ 161456 w 2312136"/>
                  <a:gd name="connsiteY6" fmla="*/ 673893 h 3429286"/>
                  <a:gd name="connsiteX7" fmla="*/ 510371 w 2312136"/>
                  <a:gd name="connsiteY7" fmla="*/ 72314 h 3429286"/>
                  <a:gd name="connsiteX8" fmla="*/ 1316487 w 2312136"/>
                  <a:gd name="connsiteY8" fmla="*/ 12156 h 3429286"/>
                  <a:gd name="connsiteX9" fmla="*/ 2230887 w 2312136"/>
                  <a:gd name="connsiteY9" fmla="*/ 84346 h 3429286"/>
                  <a:gd name="connsiteX10" fmla="*/ 2254950 w 2312136"/>
                  <a:gd name="connsiteY10" fmla="*/ 758114 h 3429286"/>
                  <a:gd name="connsiteX11" fmla="*/ 2122603 w 2312136"/>
                  <a:gd name="connsiteY11" fmla="*/ 1768767 h 3429286"/>
                  <a:gd name="connsiteX12" fmla="*/ 2170729 w 2312136"/>
                  <a:gd name="connsiteY12" fmla="*/ 2574882 h 3429286"/>
                  <a:gd name="connsiteX13" fmla="*/ 2194792 w 2312136"/>
                  <a:gd name="connsiteY13" fmla="*/ 2971925 h 3429286"/>
                  <a:gd name="connsiteX14" fmla="*/ 1881971 w 2312136"/>
                  <a:gd name="connsiteY14" fmla="*/ 3272714 h 3429286"/>
                  <a:gd name="connsiteX15" fmla="*/ 1268361 w 2312136"/>
                  <a:gd name="connsiteY15" fmla="*/ 3248651 h 3429286"/>
                  <a:gd name="connsiteX16" fmla="*/ 991635 w 2312136"/>
                  <a:gd name="connsiteY16" fmla="*/ 3429125 h 3429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12136" h="3429286">
                    <a:moveTo>
                      <a:pt x="991635" y="3429125"/>
                    </a:moveTo>
                    <a:cubicBezTo>
                      <a:pt x="933482" y="3423109"/>
                      <a:pt x="1005671" y="3242635"/>
                      <a:pt x="919445" y="3212556"/>
                    </a:cubicBezTo>
                    <a:cubicBezTo>
                      <a:pt x="833219" y="3182477"/>
                      <a:pt x="626677" y="3260682"/>
                      <a:pt x="474277" y="3248651"/>
                    </a:cubicBezTo>
                    <a:cubicBezTo>
                      <a:pt x="321877" y="3236620"/>
                      <a:pt x="47155" y="3320841"/>
                      <a:pt x="5045" y="3140367"/>
                    </a:cubicBezTo>
                    <a:cubicBezTo>
                      <a:pt x="-37065" y="2959893"/>
                      <a:pt x="197551" y="2458577"/>
                      <a:pt x="221614" y="2165809"/>
                    </a:cubicBezTo>
                    <a:cubicBezTo>
                      <a:pt x="245677" y="1873041"/>
                      <a:pt x="159450" y="1632409"/>
                      <a:pt x="149424" y="1383756"/>
                    </a:cubicBezTo>
                    <a:cubicBezTo>
                      <a:pt x="139398" y="1135103"/>
                      <a:pt x="101298" y="892467"/>
                      <a:pt x="161456" y="673893"/>
                    </a:cubicBezTo>
                    <a:cubicBezTo>
                      <a:pt x="221614" y="455319"/>
                      <a:pt x="317866" y="182603"/>
                      <a:pt x="510371" y="72314"/>
                    </a:cubicBezTo>
                    <a:cubicBezTo>
                      <a:pt x="702876" y="-37976"/>
                      <a:pt x="1029734" y="10151"/>
                      <a:pt x="1316487" y="12156"/>
                    </a:cubicBezTo>
                    <a:cubicBezTo>
                      <a:pt x="1603240" y="14161"/>
                      <a:pt x="2074477" y="-39980"/>
                      <a:pt x="2230887" y="84346"/>
                    </a:cubicBezTo>
                    <a:cubicBezTo>
                      <a:pt x="2387297" y="208672"/>
                      <a:pt x="2272997" y="477377"/>
                      <a:pt x="2254950" y="758114"/>
                    </a:cubicBezTo>
                    <a:cubicBezTo>
                      <a:pt x="2236903" y="1038851"/>
                      <a:pt x="2136640" y="1465972"/>
                      <a:pt x="2122603" y="1768767"/>
                    </a:cubicBezTo>
                    <a:cubicBezTo>
                      <a:pt x="2108566" y="2071562"/>
                      <a:pt x="2158698" y="2374356"/>
                      <a:pt x="2170729" y="2574882"/>
                    </a:cubicBezTo>
                    <a:cubicBezTo>
                      <a:pt x="2182761" y="2775408"/>
                      <a:pt x="2242918" y="2855620"/>
                      <a:pt x="2194792" y="2971925"/>
                    </a:cubicBezTo>
                    <a:cubicBezTo>
                      <a:pt x="2146666" y="3088230"/>
                      <a:pt x="2036376" y="3226593"/>
                      <a:pt x="1881971" y="3272714"/>
                    </a:cubicBezTo>
                    <a:cubicBezTo>
                      <a:pt x="1727566" y="3318835"/>
                      <a:pt x="1410735" y="3226593"/>
                      <a:pt x="1268361" y="3248651"/>
                    </a:cubicBezTo>
                    <a:cubicBezTo>
                      <a:pt x="1125987" y="3270709"/>
                      <a:pt x="1049788" y="3435141"/>
                      <a:pt x="991635" y="3429125"/>
                    </a:cubicBezTo>
                    <a:close/>
                  </a:path>
                </a:pathLst>
              </a:custGeom>
              <a:solidFill>
                <a:srgbClr val="00B050">
                  <a:alpha val="3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CH"/>
              </a:p>
            </p:txBody>
          </p: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5551F85-ECEB-684F-B1F2-AFE870EA8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6575" y="1465767"/>
                <a:ext cx="1630653" cy="2834828"/>
              </a:xfrm>
              <a:prstGeom prst="rect">
                <a:avLst/>
              </a:prstGeom>
            </p:spPr>
          </p:pic>
        </p:grp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E652FD8-5E3E-3A48-82F7-565AFAD29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4187" y="391951"/>
              <a:ext cx="4656906" cy="797848"/>
            </a:xfrm>
            <a:prstGeom prst="line">
              <a:avLst/>
            </a:prstGeom>
            <a:ln w="1301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1881DE0E-6699-8142-8F69-0FECFC83DCE2}"/>
              </a:ext>
            </a:extLst>
          </p:cNvPr>
          <p:cNvGrpSpPr/>
          <p:nvPr/>
        </p:nvGrpSpPr>
        <p:grpSpPr>
          <a:xfrm>
            <a:off x="382761" y="187524"/>
            <a:ext cx="6675301" cy="6439698"/>
            <a:chOff x="382761" y="187524"/>
            <a:chExt cx="6675301" cy="6439698"/>
          </a:xfrm>
        </p:grpSpPr>
        <p:grpSp>
          <p:nvGrpSpPr>
            <p:cNvPr id="153" name="Gruppieren 152">
              <a:extLst>
                <a:ext uri="{FF2B5EF4-FFF2-40B4-BE49-F238E27FC236}">
                  <a16:creationId xmlns:a16="http://schemas.microsoft.com/office/drawing/2014/main" id="{C28D48C2-A9C6-2C47-BB58-EC2F3CFBF7B5}"/>
                </a:ext>
              </a:extLst>
            </p:cNvPr>
            <p:cNvGrpSpPr/>
            <p:nvPr/>
          </p:nvGrpSpPr>
          <p:grpSpPr>
            <a:xfrm>
              <a:off x="2959915" y="3452386"/>
              <a:ext cx="3700485" cy="3174836"/>
              <a:chOff x="2959915" y="3291746"/>
              <a:chExt cx="3700485" cy="3174836"/>
            </a:xfrm>
          </p:grpSpPr>
          <p:grpSp>
            <p:nvGrpSpPr>
              <p:cNvPr id="203" name="Gruppieren 202">
                <a:extLst>
                  <a:ext uri="{FF2B5EF4-FFF2-40B4-BE49-F238E27FC236}">
                    <a16:creationId xmlns:a16="http://schemas.microsoft.com/office/drawing/2014/main" id="{1B4219E3-937A-5B4A-B290-40890413702A}"/>
                  </a:ext>
                </a:extLst>
              </p:cNvPr>
              <p:cNvGrpSpPr/>
              <p:nvPr/>
            </p:nvGrpSpPr>
            <p:grpSpPr>
              <a:xfrm>
                <a:off x="2959915" y="3559355"/>
                <a:ext cx="3700485" cy="2907227"/>
                <a:chOff x="2959915" y="3559355"/>
                <a:chExt cx="3700485" cy="2907227"/>
              </a:xfrm>
            </p:grpSpPr>
            <p:pic>
              <p:nvPicPr>
                <p:cNvPr id="207" name="Grafik 206">
                  <a:extLst>
                    <a:ext uri="{FF2B5EF4-FFF2-40B4-BE49-F238E27FC236}">
                      <a16:creationId xmlns:a16="http://schemas.microsoft.com/office/drawing/2014/main" id="{958B25CF-17DA-834D-BBC6-9072D10A9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9915" y="3559355"/>
                  <a:ext cx="3236089" cy="290722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</p:pic>
            <p:cxnSp>
              <p:nvCxnSpPr>
                <p:cNvPr id="208" name="Gerade Verbindung mit Pfeil 207">
                  <a:extLst>
                    <a:ext uri="{FF2B5EF4-FFF2-40B4-BE49-F238E27FC236}">
                      <a16:creationId xmlns:a16="http://schemas.microsoft.com/office/drawing/2014/main" id="{46E90C55-98F1-3742-83DE-63272B07A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2153" y="4082905"/>
                  <a:ext cx="0" cy="598742"/>
                </a:xfrm>
                <a:prstGeom prst="straightConnector1">
                  <a:avLst/>
                </a:prstGeom>
                <a:ln w="63500" cmpd="sng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 Verbindung mit Pfeil 208">
                  <a:extLst>
                    <a:ext uri="{FF2B5EF4-FFF2-40B4-BE49-F238E27FC236}">
                      <a16:creationId xmlns:a16="http://schemas.microsoft.com/office/drawing/2014/main" id="{459EC0E0-8304-9D41-84F0-BB743A06D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9978" y="4711219"/>
                  <a:ext cx="0" cy="1308557"/>
                </a:xfrm>
                <a:prstGeom prst="straightConnector1">
                  <a:avLst/>
                </a:prstGeom>
                <a:ln w="63500" cmpd="sng">
                  <a:solidFill>
                    <a:srgbClr val="FF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Textfeld 209">
                  <a:extLst>
                    <a:ext uri="{FF2B5EF4-FFF2-40B4-BE49-F238E27FC236}">
                      <a16:creationId xmlns:a16="http://schemas.microsoft.com/office/drawing/2014/main" id="{8BCD5DCD-AFB6-2345-937D-10142D594EDC}"/>
                    </a:ext>
                  </a:extLst>
                </p:cNvPr>
                <p:cNvSpPr txBox="1"/>
                <p:nvPr/>
              </p:nvSpPr>
              <p:spPr>
                <a:xfrm>
                  <a:off x="5563339" y="4723312"/>
                  <a:ext cx="1097061" cy="43088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tailEnd type="stealt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de-CH" sz="2800" dirty="0"/>
                    <a:t>Beginn</a:t>
                  </a:r>
                </a:p>
              </p:txBody>
            </p:sp>
          </p:grpSp>
          <p:cxnSp>
            <p:nvCxnSpPr>
              <p:cNvPr id="204" name="Gekrümmte Verbindung 203">
                <a:extLst>
                  <a:ext uri="{FF2B5EF4-FFF2-40B4-BE49-F238E27FC236}">
                    <a16:creationId xmlns:a16="http://schemas.microsoft.com/office/drawing/2014/main" id="{E1DBCE55-DEF3-2D44-A726-EDDCF11B94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934504" y="4199615"/>
                <a:ext cx="610503" cy="576843"/>
              </a:xfrm>
              <a:prstGeom prst="curvedConnector3">
                <a:avLst>
                  <a:gd name="adj1" fmla="val 10297"/>
                </a:avLst>
              </a:prstGeom>
              <a:ln w="50800" cmpd="sng">
                <a:solidFill>
                  <a:srgbClr val="FFFF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krümmte Verbindung 204">
                <a:extLst>
                  <a:ext uri="{FF2B5EF4-FFF2-40B4-BE49-F238E27FC236}">
                    <a16:creationId xmlns:a16="http://schemas.microsoft.com/office/drawing/2014/main" id="{A65553F4-7DE4-8648-A9D7-C15027F391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317621" y="4192203"/>
                <a:ext cx="695508" cy="506667"/>
              </a:xfrm>
              <a:prstGeom prst="curvedConnector3">
                <a:avLst>
                  <a:gd name="adj1" fmla="val 50000"/>
                </a:avLst>
              </a:prstGeom>
              <a:ln w="50800" cmpd="sng">
                <a:solidFill>
                  <a:srgbClr val="FFFF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A282A4FF-FE70-F843-9526-29D44514B4E7}"/>
                  </a:ext>
                </a:extLst>
              </p:cNvPr>
              <p:cNvSpPr txBox="1"/>
              <p:nvPr/>
            </p:nvSpPr>
            <p:spPr>
              <a:xfrm>
                <a:off x="3757408" y="3291746"/>
                <a:ext cx="1451585" cy="430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  <a:tailEnd type="stealt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2800" dirty="0"/>
                  <a:t>Schlagen</a:t>
                </a:r>
              </a:p>
            </p:txBody>
          </p:sp>
        </p:grpSp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C55D59B5-6C4F-904C-8B94-F0687ADEC778}"/>
                </a:ext>
              </a:extLst>
            </p:cNvPr>
            <p:cNvGrpSpPr/>
            <p:nvPr/>
          </p:nvGrpSpPr>
          <p:grpSpPr>
            <a:xfrm>
              <a:off x="420879" y="4258422"/>
              <a:ext cx="2118135" cy="2160000"/>
              <a:chOff x="105910" y="4482650"/>
              <a:chExt cx="2118135" cy="2160000"/>
            </a:xfrm>
          </p:grpSpPr>
          <p:grpSp>
            <p:nvGrpSpPr>
              <p:cNvPr id="190" name="Gruppieren 189">
                <a:extLst>
                  <a:ext uri="{FF2B5EF4-FFF2-40B4-BE49-F238E27FC236}">
                    <a16:creationId xmlns:a16="http://schemas.microsoft.com/office/drawing/2014/main" id="{F8BC0179-356F-1C45-BA0B-DB3D9CB639E9}"/>
                  </a:ext>
                </a:extLst>
              </p:cNvPr>
              <p:cNvGrpSpPr/>
              <p:nvPr/>
            </p:nvGrpSpPr>
            <p:grpSpPr>
              <a:xfrm>
                <a:off x="105910" y="4482650"/>
                <a:ext cx="2118135" cy="2160000"/>
                <a:chOff x="1210383" y="3748654"/>
                <a:chExt cx="2118135" cy="2160000"/>
              </a:xfrm>
            </p:grpSpPr>
            <p:pic>
              <p:nvPicPr>
                <p:cNvPr id="192" name="Grafik 191">
                  <a:extLst>
                    <a:ext uri="{FF2B5EF4-FFF2-40B4-BE49-F238E27FC236}">
                      <a16:creationId xmlns:a16="http://schemas.microsoft.com/office/drawing/2014/main" id="{F1F155AE-F91D-F941-A99F-616F4CB965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80664" t="35133" r="2915" b="35100"/>
                <a:stretch/>
              </p:blipFill>
              <p:spPr>
                <a:xfrm>
                  <a:off x="1210383" y="3748654"/>
                  <a:ext cx="2118135" cy="2160000"/>
                </a:xfrm>
                <a:prstGeom prst="rect">
                  <a:avLst/>
                </a:prstGeom>
              </p:spPr>
            </p:pic>
            <p:sp>
              <p:nvSpPr>
                <p:cNvPr id="193" name="Rechteck 192">
                  <a:extLst>
                    <a:ext uri="{FF2B5EF4-FFF2-40B4-BE49-F238E27FC236}">
                      <a16:creationId xmlns:a16="http://schemas.microsoft.com/office/drawing/2014/main" id="{759DDB05-3532-7A43-A120-22052368FFAE}"/>
                    </a:ext>
                  </a:extLst>
                </p:cNvPr>
                <p:cNvSpPr/>
                <p:nvPr/>
              </p:nvSpPr>
              <p:spPr>
                <a:xfrm>
                  <a:off x="1837754" y="4613189"/>
                  <a:ext cx="173349" cy="168876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94" name="Rechteck 193">
                  <a:extLst>
                    <a:ext uri="{FF2B5EF4-FFF2-40B4-BE49-F238E27FC236}">
                      <a16:creationId xmlns:a16="http://schemas.microsoft.com/office/drawing/2014/main" id="{8E906940-1DBD-274E-BF33-21535540DDB1}"/>
                    </a:ext>
                  </a:extLst>
                </p:cNvPr>
                <p:cNvSpPr/>
                <p:nvPr/>
              </p:nvSpPr>
              <p:spPr>
                <a:xfrm>
                  <a:off x="2295833" y="5076152"/>
                  <a:ext cx="173349" cy="168876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95" name="Ellipse 122">
                  <a:extLst>
                    <a:ext uri="{FF2B5EF4-FFF2-40B4-BE49-F238E27FC236}">
                      <a16:creationId xmlns:a16="http://schemas.microsoft.com/office/drawing/2014/main" id="{32423D96-AF39-B846-8C4F-7A706C557E94}"/>
                    </a:ext>
                  </a:extLst>
                </p:cNvPr>
                <p:cNvSpPr/>
                <p:nvPr/>
              </p:nvSpPr>
              <p:spPr>
                <a:xfrm>
                  <a:off x="1886001" y="4664087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96" name="Ellipse 126">
                  <a:extLst>
                    <a:ext uri="{FF2B5EF4-FFF2-40B4-BE49-F238E27FC236}">
                      <a16:creationId xmlns:a16="http://schemas.microsoft.com/office/drawing/2014/main" id="{65C28AB5-29C2-FB45-9505-80EC29E5D6AE}"/>
                    </a:ext>
                  </a:extLst>
                </p:cNvPr>
                <p:cNvSpPr/>
                <p:nvPr/>
              </p:nvSpPr>
              <p:spPr>
                <a:xfrm>
                  <a:off x="2354745" y="5136947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/>
                </a:p>
              </p:txBody>
            </p:sp>
            <p:sp>
              <p:nvSpPr>
                <p:cNvPr id="197" name="Rechteck 196">
                  <a:extLst>
                    <a:ext uri="{FF2B5EF4-FFF2-40B4-BE49-F238E27FC236}">
                      <a16:creationId xmlns:a16="http://schemas.microsoft.com/office/drawing/2014/main" id="{8F03C2D5-D715-A146-9EEC-68D1B31BC31B}"/>
                    </a:ext>
                  </a:extLst>
                </p:cNvPr>
                <p:cNvSpPr/>
                <p:nvPr/>
              </p:nvSpPr>
              <p:spPr>
                <a:xfrm>
                  <a:off x="2303336" y="4845831"/>
                  <a:ext cx="165846" cy="166470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98" name="Ellipse 128">
                  <a:extLst>
                    <a:ext uri="{FF2B5EF4-FFF2-40B4-BE49-F238E27FC236}">
                      <a16:creationId xmlns:a16="http://schemas.microsoft.com/office/drawing/2014/main" id="{96A4B51A-7468-354C-BD5A-86C828BCE89D}"/>
                    </a:ext>
                  </a:extLst>
                </p:cNvPr>
                <p:cNvSpPr/>
                <p:nvPr/>
              </p:nvSpPr>
              <p:spPr>
                <a:xfrm>
                  <a:off x="2355749" y="4904815"/>
                  <a:ext cx="72000" cy="72000"/>
                </a:xfrm>
                <a:prstGeom prst="ellipse">
                  <a:avLst/>
                </a:prstGeom>
                <a:solidFill>
                  <a:srgbClr val="2152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99" name="Textfeld 198">
                  <a:extLst>
                    <a:ext uri="{FF2B5EF4-FFF2-40B4-BE49-F238E27FC236}">
                      <a16:creationId xmlns:a16="http://schemas.microsoft.com/office/drawing/2014/main" id="{3CE9BA85-1535-A54D-8370-7F474868521D}"/>
                    </a:ext>
                  </a:extLst>
                </p:cNvPr>
                <p:cNvSpPr txBox="1"/>
                <p:nvPr/>
              </p:nvSpPr>
              <p:spPr>
                <a:xfrm>
                  <a:off x="2495989" y="5013080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200" name="Textfeld 199">
                  <a:extLst>
                    <a:ext uri="{FF2B5EF4-FFF2-40B4-BE49-F238E27FC236}">
                      <a16:creationId xmlns:a16="http://schemas.microsoft.com/office/drawing/2014/main" id="{A74CFEA2-D2A3-2B45-8886-14E3674117CE}"/>
                    </a:ext>
                  </a:extLst>
                </p:cNvPr>
                <p:cNvSpPr txBox="1"/>
                <p:nvPr/>
              </p:nvSpPr>
              <p:spPr>
                <a:xfrm>
                  <a:off x="2023291" y="5010500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110AC70B-E27E-8F43-ACC4-76549527BB8C}"/>
                    </a:ext>
                  </a:extLst>
                </p:cNvPr>
                <p:cNvSpPr txBox="1"/>
                <p:nvPr/>
              </p:nvSpPr>
              <p:spPr>
                <a:xfrm>
                  <a:off x="2018121" y="4540385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202" name="Textfeld 201">
                  <a:extLst>
                    <a:ext uri="{FF2B5EF4-FFF2-40B4-BE49-F238E27FC236}">
                      <a16:creationId xmlns:a16="http://schemas.microsoft.com/office/drawing/2014/main" id="{9AE53113-BA25-8749-A41A-387638C931CF}"/>
                    </a:ext>
                  </a:extLst>
                </p:cNvPr>
                <p:cNvSpPr txBox="1"/>
                <p:nvPr/>
              </p:nvSpPr>
              <p:spPr>
                <a:xfrm>
                  <a:off x="1558342" y="4535218"/>
                  <a:ext cx="2632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CH" sz="14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</p:grp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165D1D08-CA61-C147-9AFC-6472604F3FED}"/>
                  </a:ext>
                </a:extLst>
              </p:cNvPr>
              <p:cNvSpPr txBox="1"/>
              <p:nvPr/>
            </p:nvSpPr>
            <p:spPr>
              <a:xfrm>
                <a:off x="178832" y="4600631"/>
                <a:ext cx="1996059" cy="338554"/>
              </a:xfrm>
              <a:prstGeom prst="rect">
                <a:avLst/>
              </a:prstGeom>
              <a:solidFill>
                <a:srgbClr val="92D050">
                  <a:alpha val="44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CH" sz="1600" dirty="0"/>
                  <a:t>Umwandlungsbereich</a:t>
                </a:r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F5F00D76-6F71-BF49-AADD-0347E258B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63294" y="187524"/>
              <a:ext cx="3494768" cy="3177304"/>
              <a:chOff x="179913" y="241647"/>
              <a:chExt cx="3842428" cy="3493383"/>
            </a:xfrm>
          </p:grpSpPr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F091EBFD-5659-0D41-BC1E-283737BB5135}"/>
                  </a:ext>
                </a:extLst>
              </p:cNvPr>
              <p:cNvGrpSpPr/>
              <p:nvPr/>
            </p:nvGrpSpPr>
            <p:grpSpPr>
              <a:xfrm>
                <a:off x="179913" y="241647"/>
                <a:ext cx="3842428" cy="3493383"/>
                <a:chOff x="102777" y="240043"/>
                <a:chExt cx="3842428" cy="3493383"/>
              </a:xfrm>
            </p:grpSpPr>
            <p:sp>
              <p:nvSpPr>
                <p:cNvPr id="166" name="Textfeld 165">
                  <a:extLst>
                    <a:ext uri="{FF2B5EF4-FFF2-40B4-BE49-F238E27FC236}">
                      <a16:creationId xmlns:a16="http://schemas.microsoft.com/office/drawing/2014/main" id="{60D8C882-677D-994B-8CBF-57B7806946C6}"/>
                    </a:ext>
                  </a:extLst>
                </p:cNvPr>
                <p:cNvSpPr txBox="1"/>
                <p:nvPr/>
              </p:nvSpPr>
              <p:spPr>
                <a:xfrm>
                  <a:off x="1790851" y="2877996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973DE826-E50E-1049-854F-51C28568E88C}"/>
                    </a:ext>
                  </a:extLst>
                </p:cNvPr>
                <p:cNvSpPr txBox="1"/>
                <p:nvPr/>
              </p:nvSpPr>
              <p:spPr>
                <a:xfrm>
                  <a:off x="1153448" y="2882338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284B114D-874D-4C4F-B389-B715D20D1195}"/>
                    </a:ext>
                  </a:extLst>
                </p:cNvPr>
                <p:cNvSpPr txBox="1"/>
                <p:nvPr/>
              </p:nvSpPr>
              <p:spPr>
                <a:xfrm>
                  <a:off x="2849493" y="174138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72FBA67F-6C93-1D4E-96CE-4BBAE971F2E5}"/>
                    </a:ext>
                  </a:extLst>
                </p:cNvPr>
                <p:cNvSpPr txBox="1"/>
                <p:nvPr/>
              </p:nvSpPr>
              <p:spPr>
                <a:xfrm>
                  <a:off x="2540699" y="1169977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767E73D4-B873-7544-B6E3-CA2A03F630CD}"/>
                    </a:ext>
                  </a:extLst>
                </p:cNvPr>
                <p:cNvSpPr txBox="1"/>
                <p:nvPr/>
              </p:nvSpPr>
              <p:spPr>
                <a:xfrm>
                  <a:off x="1051236" y="155142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B35B974A-F3A9-014B-B7F3-71DED4E199E9}"/>
                    </a:ext>
                  </a:extLst>
                </p:cNvPr>
                <p:cNvSpPr txBox="1"/>
                <p:nvPr/>
              </p:nvSpPr>
              <p:spPr>
                <a:xfrm>
                  <a:off x="1363998" y="978241"/>
                  <a:ext cx="172890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9EE58499-1435-5442-A328-FC5F8159BCA4}"/>
                    </a:ext>
                  </a:extLst>
                </p:cNvPr>
                <p:cNvSpPr txBox="1"/>
                <p:nvPr/>
              </p:nvSpPr>
              <p:spPr>
                <a:xfrm>
                  <a:off x="1469546" y="2691022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73" name="Textfeld 172">
                  <a:extLst>
                    <a:ext uri="{FF2B5EF4-FFF2-40B4-BE49-F238E27FC236}">
                      <a16:creationId xmlns:a16="http://schemas.microsoft.com/office/drawing/2014/main" id="{0F01C801-7856-7649-BE5B-BCD8BBD13978}"/>
                    </a:ext>
                  </a:extLst>
                </p:cNvPr>
                <p:cNvSpPr txBox="1"/>
                <p:nvPr/>
              </p:nvSpPr>
              <p:spPr>
                <a:xfrm>
                  <a:off x="2540302" y="1539361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0BBB87CA-1244-574B-9F47-C0939EC64947}"/>
                    </a:ext>
                  </a:extLst>
                </p:cNvPr>
                <p:cNvSpPr txBox="1"/>
                <p:nvPr/>
              </p:nvSpPr>
              <p:spPr>
                <a:xfrm>
                  <a:off x="1365045" y="1359399"/>
                  <a:ext cx="204889" cy="2163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0066FF"/>
                      </a:solidFill>
                    </a:rPr>
                    <a:t>X</a:t>
                  </a:r>
                </a:p>
              </p:txBody>
            </p:sp>
            <p:pic>
              <p:nvPicPr>
                <p:cNvPr id="175" name="Grafik 174">
                  <a:extLst>
                    <a:ext uri="{FF2B5EF4-FFF2-40B4-BE49-F238E27FC236}">
                      <a16:creationId xmlns:a16="http://schemas.microsoft.com/office/drawing/2014/main" id="{F06F9D5C-8483-7A4B-86E6-50DC65A34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084406" y="2346929"/>
                  <a:ext cx="1024812" cy="1090550"/>
                </a:xfrm>
                <a:prstGeom prst="rect">
                  <a:avLst/>
                </a:prstGeom>
              </p:spPr>
            </p:pic>
            <p:grpSp>
              <p:nvGrpSpPr>
                <p:cNvPr id="176" name="Gruppieren 175">
                  <a:extLst>
                    <a:ext uri="{FF2B5EF4-FFF2-40B4-BE49-F238E27FC236}">
                      <a16:creationId xmlns:a16="http://schemas.microsoft.com/office/drawing/2014/main" id="{E54AE6EB-8B13-8545-AB0A-71FE2A882573}"/>
                    </a:ext>
                  </a:extLst>
                </p:cNvPr>
                <p:cNvGrpSpPr/>
                <p:nvPr/>
              </p:nvGrpSpPr>
              <p:grpSpPr>
                <a:xfrm>
                  <a:off x="102777" y="240043"/>
                  <a:ext cx="3842428" cy="3493383"/>
                  <a:chOff x="838200" y="-231673"/>
                  <a:chExt cx="7771745" cy="6829900"/>
                </a:xfrm>
              </p:grpSpPr>
              <p:pic>
                <p:nvPicPr>
                  <p:cNvPr id="187" name="Grafik 186">
                    <a:extLst>
                      <a:ext uri="{FF2B5EF4-FFF2-40B4-BE49-F238E27FC236}">
                        <a16:creationId xmlns:a16="http://schemas.microsoft.com/office/drawing/2014/main" id="{DFAA8C65-A8E3-DC40-91E0-497FF50A0A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-1"/>
                  <a:stretch/>
                </p:blipFill>
                <p:spPr>
                  <a:xfrm>
                    <a:off x="838200" y="-231673"/>
                    <a:ext cx="7771745" cy="6829900"/>
                  </a:xfrm>
                  <a:prstGeom prst="hexagon">
                    <a:avLst/>
                  </a:prstGeom>
                </p:spPr>
              </p:pic>
              <p:pic>
                <p:nvPicPr>
                  <p:cNvPr id="188" name="Grafik 187">
                    <a:extLst>
                      <a:ext uri="{FF2B5EF4-FFF2-40B4-BE49-F238E27FC236}">
                        <a16:creationId xmlns:a16="http://schemas.microsoft.com/office/drawing/2014/main" id="{D9A25B80-906E-9440-A622-1D0989F2B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9951" b="89806" l="9924" r="95133">
                                <a14:foregroundMark x1="66245" y1="30704" x2="66245" y2="30704"/>
                                <a14:foregroundMark x1="63021" y1="22209" x2="63021" y2="22209"/>
                                <a14:foregroundMark x1="69279" y1="40291" x2="69279" y2="40291"/>
                                <a14:foregroundMark x1="71681" y1="49029" x2="71681" y2="49029"/>
                                <a14:foregroundMark x1="74779" y1="59223" x2="74779" y2="59223"/>
                                <a14:foregroundMark x1="77497" y1="68204" x2="77497" y2="68204"/>
                                <a14:foregroundMark x1="79772" y1="76942" x2="79772" y2="76942"/>
                                <a14:foregroundMark x1="82996" y1="85437" x2="82996" y2="85437"/>
                                <a14:foregroundMark x1="85398" y1="76699" x2="85398" y2="76699"/>
                                <a14:foregroundMark x1="82680" y1="66869" x2="82680" y2="66869"/>
                                <a14:foregroundMark x1="80531" y1="61650" x2="68331" y2="15898"/>
                                <a14:foregroundMark x1="71871" y1="12379" x2="95133" y2="85801"/>
                                <a14:foregroundMark x1="83123" y1="69296" x2="83123" y2="69296"/>
                                <a14:foregroundMark x1="88875" y1="86772" x2="88875" y2="8677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38200" y="-231673"/>
                    <a:ext cx="7771745" cy="404685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Grafik 188">
                    <a:extLst>
                      <a:ext uri="{FF2B5EF4-FFF2-40B4-BE49-F238E27FC236}">
                        <a16:creationId xmlns:a16="http://schemas.microsoft.com/office/drawing/2014/main" id="{9DB54E69-10C3-414B-956C-929ED8CA0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screen">
                    <a:clrChange>
                      <a:clrFrom>
                        <a:srgbClr val="44AA66"/>
                      </a:clrFrom>
                      <a:clrTo>
                        <a:srgbClr val="44AA66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ackgroundRemoval t="3064" b="100000" l="4948" r="100000">
                                <a14:foregroundMark x1="63868" y1="12500" x2="63868" y2="12500"/>
                                <a14:foregroundMark x1="61019" y1="10294" x2="61019" y2="10294"/>
                                <a14:foregroundMark x1="40480" y1="38725" x2="40480" y2="38725"/>
                                <a14:foregroundMark x1="42429" y1="35784" x2="42429" y2="35784"/>
                                <a14:foregroundMark x1="60720" y1="12623" x2="60720" y2="12623"/>
                                <a14:foregroundMark x1="61019" y1="9069" x2="61019" y2="9069"/>
                                <a14:foregroundMark x1="64168" y1="7353" x2="64168" y2="7353"/>
                                <a14:foregroundMark x1="66117" y1="6373" x2="66117" y2="6373"/>
                                <a14:foregroundMark x1="44078" y1="35907" x2="44078" y2="35907"/>
                                <a14:foregroundMark x1="47226" y1="37132" x2="47226" y2="37132"/>
                                <a14:foregroundMark x1="45727" y1="34926" x2="45727" y2="34926"/>
                                <a14:foregroundMark x1="44078" y1="37745" x2="44078" y2="37745"/>
                                <a14:foregroundMark x1="42579" y1="94853" x2="42579" y2="94853"/>
                                <a14:foregroundMark x1="87706" y1="94730" x2="87706" y2="94730"/>
                                <a14:foregroundMark x1="34483" y1="99632" x2="34483" y2="99632"/>
                                <a14:foregroundMark x1="19640" y1="99632" x2="19640" y2="99632"/>
                                <a14:foregroundMark x1="19640" y1="62745" x2="19640" y2="62745"/>
                                <a14:foregroundMark x1="18141" y1="65564" x2="18141" y2="65564"/>
                                <a14:foregroundMark x1="14243" y1="67157" x2="14243" y2="67157"/>
                                <a14:foregroundMark x1="23388" y1="66422" x2="23388" y2="66422"/>
                                <a14:foregroundMark x1="22189" y1="64461" x2="22189" y2="6446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40138" y="-231673"/>
                    <a:ext cx="3274388" cy="400790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7" name="Textfeld 176">
                  <a:extLst>
                    <a:ext uri="{FF2B5EF4-FFF2-40B4-BE49-F238E27FC236}">
                      <a16:creationId xmlns:a16="http://schemas.microsoft.com/office/drawing/2014/main" id="{D8B567E2-21E5-844F-8E8D-856C0226D9C4}"/>
                    </a:ext>
                  </a:extLst>
                </p:cNvPr>
                <p:cNvSpPr txBox="1"/>
                <p:nvPr/>
              </p:nvSpPr>
              <p:spPr>
                <a:xfrm>
                  <a:off x="1786685" y="2804496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78" name="Textfeld 177">
                  <a:extLst>
                    <a:ext uri="{FF2B5EF4-FFF2-40B4-BE49-F238E27FC236}">
                      <a16:creationId xmlns:a16="http://schemas.microsoft.com/office/drawing/2014/main" id="{CA7342F7-BED5-DD42-AE70-3B880244685D}"/>
                    </a:ext>
                  </a:extLst>
                </p:cNvPr>
                <p:cNvSpPr txBox="1"/>
                <p:nvPr/>
              </p:nvSpPr>
              <p:spPr>
                <a:xfrm>
                  <a:off x="1152251" y="2805868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79" name="Textfeld 178">
                  <a:extLst>
                    <a:ext uri="{FF2B5EF4-FFF2-40B4-BE49-F238E27FC236}">
                      <a16:creationId xmlns:a16="http://schemas.microsoft.com/office/drawing/2014/main" id="{1EC4FBCC-0E43-7043-AEC3-F38074FC9331}"/>
                    </a:ext>
                  </a:extLst>
                </p:cNvPr>
                <p:cNvSpPr txBox="1"/>
                <p:nvPr/>
              </p:nvSpPr>
              <p:spPr>
                <a:xfrm>
                  <a:off x="2853348" y="1670515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ADF78C7-690E-5F46-B143-E07C0CE5BA9F}"/>
                    </a:ext>
                  </a:extLst>
                </p:cNvPr>
                <p:cNvSpPr txBox="1"/>
                <p:nvPr/>
              </p:nvSpPr>
              <p:spPr>
                <a:xfrm>
                  <a:off x="2536934" y="1095337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055A40E3-C3AC-484E-AD36-42C8276230A2}"/>
                    </a:ext>
                  </a:extLst>
                </p:cNvPr>
                <p:cNvSpPr txBox="1"/>
                <p:nvPr/>
              </p:nvSpPr>
              <p:spPr>
                <a:xfrm>
                  <a:off x="1051325" y="1476745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2" name="Textfeld 181">
                  <a:extLst>
                    <a:ext uri="{FF2B5EF4-FFF2-40B4-BE49-F238E27FC236}">
                      <a16:creationId xmlns:a16="http://schemas.microsoft.com/office/drawing/2014/main" id="{731C6BF2-5BFD-E540-976A-DF7D0DACF879}"/>
                    </a:ext>
                  </a:extLst>
                </p:cNvPr>
                <p:cNvSpPr txBox="1"/>
                <p:nvPr/>
              </p:nvSpPr>
              <p:spPr>
                <a:xfrm>
                  <a:off x="1409629" y="907323"/>
                  <a:ext cx="172890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F1A2476E-7A96-0C42-AC2E-5746805F9D42}"/>
                    </a:ext>
                  </a:extLst>
                </p:cNvPr>
                <p:cNvSpPr txBox="1"/>
                <p:nvPr/>
              </p:nvSpPr>
              <p:spPr>
                <a:xfrm>
                  <a:off x="1468836" y="2613429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5A579715-805F-D346-A3B8-566FA46254C0}"/>
                    </a:ext>
                  </a:extLst>
                </p:cNvPr>
                <p:cNvSpPr txBox="1"/>
                <p:nvPr/>
              </p:nvSpPr>
              <p:spPr>
                <a:xfrm>
                  <a:off x="2540302" y="1472387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B6E49291-20F1-E343-9EC6-3E46BAA86870}"/>
                    </a:ext>
                  </a:extLst>
                </p:cNvPr>
                <p:cNvSpPr txBox="1"/>
                <p:nvPr/>
              </p:nvSpPr>
              <p:spPr>
                <a:xfrm>
                  <a:off x="1368944" y="1284716"/>
                  <a:ext cx="204889" cy="253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900" dirty="0">
                      <a:solidFill>
                        <a:srgbClr val="2152DD"/>
                      </a:solidFill>
                    </a:rPr>
                    <a:t>X</a:t>
                  </a:r>
                </a:p>
              </p:txBody>
            </p:sp>
            <p:pic>
              <p:nvPicPr>
                <p:cNvPr id="186" name="Grafik 185">
                  <a:extLst>
                    <a:ext uri="{FF2B5EF4-FFF2-40B4-BE49-F238E27FC236}">
                      <a16:creationId xmlns:a16="http://schemas.microsoft.com/office/drawing/2014/main" id="{97E566C4-341A-184E-B33B-1C7295E20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34370" t="48740" r="50512" b="5899"/>
                <a:stretch/>
              </p:blipFill>
              <p:spPr>
                <a:xfrm>
                  <a:off x="2296242" y="2421255"/>
                  <a:ext cx="464103" cy="813435"/>
                </a:xfrm>
                <a:prstGeom prst="rect">
                  <a:avLst/>
                </a:prstGeom>
              </p:spPr>
            </p:pic>
          </p:grp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46D7F384-150D-534F-8D77-C8F63029A036}"/>
                  </a:ext>
                </a:extLst>
              </p:cNvPr>
              <p:cNvSpPr txBox="1"/>
              <p:nvPr/>
            </p:nvSpPr>
            <p:spPr>
              <a:xfrm>
                <a:off x="2717801" y="2427146"/>
                <a:ext cx="204889" cy="253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900" dirty="0">
                    <a:solidFill>
                      <a:srgbClr val="2152DD"/>
                    </a:solidFill>
                  </a:rPr>
                  <a:t>X</a:t>
                </a:r>
              </a:p>
            </p:txBody>
          </p:sp>
          <p:sp>
            <p:nvSpPr>
              <p:cNvPr id="165" name="Textfeld 164">
                <a:extLst>
                  <a:ext uri="{FF2B5EF4-FFF2-40B4-BE49-F238E27FC236}">
                    <a16:creationId xmlns:a16="http://schemas.microsoft.com/office/drawing/2014/main" id="{29762577-F463-3342-8DFB-37F6BC4F32BB}"/>
                  </a:ext>
                </a:extLst>
              </p:cNvPr>
              <p:cNvSpPr txBox="1"/>
              <p:nvPr/>
            </p:nvSpPr>
            <p:spPr>
              <a:xfrm>
                <a:off x="2080993" y="2427146"/>
                <a:ext cx="204889" cy="253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900" dirty="0">
                    <a:solidFill>
                      <a:srgbClr val="2152DD"/>
                    </a:solidFill>
                  </a:rPr>
                  <a:t>X</a:t>
                </a:r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D33076B8-D576-D54E-B956-0531F8B8458C}"/>
                </a:ext>
              </a:extLst>
            </p:cNvPr>
            <p:cNvGrpSpPr/>
            <p:nvPr/>
          </p:nvGrpSpPr>
          <p:grpSpPr>
            <a:xfrm>
              <a:off x="576900" y="540340"/>
              <a:ext cx="2541415" cy="2991286"/>
              <a:chOff x="2292824" y="608017"/>
              <a:chExt cx="2541415" cy="2991286"/>
            </a:xfrm>
          </p:grpSpPr>
          <p:pic>
            <p:nvPicPr>
              <p:cNvPr id="160" name="Grafik 159">
                <a:extLst>
                  <a:ext uri="{FF2B5EF4-FFF2-40B4-BE49-F238E27FC236}">
                    <a16:creationId xmlns:a16="http://schemas.microsoft.com/office/drawing/2014/main" id="{5B7A17DD-A7FD-E942-851B-D3664DC85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54838" t="32463" r="2709" b="27986"/>
              <a:stretch/>
            </p:blipFill>
            <p:spPr>
              <a:xfrm>
                <a:off x="2292824" y="608017"/>
                <a:ext cx="2541415" cy="2991286"/>
              </a:xfrm>
              <a:prstGeom prst="rect">
                <a:avLst/>
              </a:prstGeom>
            </p:spPr>
          </p:pic>
          <p:cxnSp>
            <p:nvCxnSpPr>
              <p:cNvPr id="161" name="Gerade Verbindung mit Pfeil 160">
                <a:extLst>
                  <a:ext uri="{FF2B5EF4-FFF2-40B4-BE49-F238E27FC236}">
                    <a16:creationId xmlns:a16="http://schemas.microsoft.com/office/drawing/2014/main" id="{A869FCC5-8F21-FB4D-ACA9-556EF8165D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0431" y="1728289"/>
                <a:ext cx="293100" cy="0"/>
              </a:xfrm>
              <a:prstGeom prst="straightConnector1">
                <a:avLst/>
              </a:prstGeom>
              <a:ln w="47625" cmpd="dbl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 Verbindung mit Pfeil 161">
                <a:extLst>
                  <a:ext uri="{FF2B5EF4-FFF2-40B4-BE49-F238E27FC236}">
                    <a16:creationId xmlns:a16="http://schemas.microsoft.com/office/drawing/2014/main" id="{C6BBE7D3-3B81-ED49-9E84-61D95B7FDB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8553" y="2118753"/>
                <a:ext cx="186968" cy="241064"/>
              </a:xfrm>
              <a:prstGeom prst="straightConnector1">
                <a:avLst/>
              </a:prstGeom>
              <a:ln w="47625" cmpd="dbl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73F7322F-8EFE-5E4A-9A50-03D3699DA158}"/>
                </a:ext>
              </a:extLst>
            </p:cNvPr>
            <p:cNvGrpSpPr/>
            <p:nvPr/>
          </p:nvGrpSpPr>
          <p:grpSpPr>
            <a:xfrm>
              <a:off x="382761" y="3605035"/>
              <a:ext cx="2343492" cy="695308"/>
              <a:chOff x="6719458" y="2023081"/>
              <a:chExt cx="1491395" cy="527263"/>
            </a:xfrm>
          </p:grpSpPr>
          <p:sp>
            <p:nvSpPr>
              <p:cNvPr id="158" name="Titel 1">
                <a:extLst>
                  <a:ext uri="{FF2B5EF4-FFF2-40B4-BE49-F238E27FC236}">
                    <a16:creationId xmlns:a16="http://schemas.microsoft.com/office/drawing/2014/main" id="{FB64B458-AD5E-2C41-80B4-2D25E53128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4477" y="2077763"/>
                <a:ext cx="1126376" cy="4177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CH" sz="3600" b="1" i="1" dirty="0">
                    <a:latin typeface="+mn-lt"/>
                  </a:rPr>
                  <a:t>Bauer</a:t>
                </a:r>
              </a:p>
            </p:txBody>
          </p:sp>
          <p:pic>
            <p:nvPicPr>
              <p:cNvPr id="159" name="Grafik 158">
                <a:extLst>
                  <a:ext uri="{FF2B5EF4-FFF2-40B4-BE49-F238E27FC236}">
                    <a16:creationId xmlns:a16="http://schemas.microsoft.com/office/drawing/2014/main" id="{65919311-4CB8-8C48-8088-AFD3B3179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19458" y="2023081"/>
                <a:ext cx="527263" cy="527263"/>
              </a:xfrm>
              <a:prstGeom prst="rect">
                <a:avLst/>
              </a:prstGeom>
            </p:spPr>
          </p:pic>
        </p:grpSp>
      </p:grpSp>
      <p:pic>
        <p:nvPicPr>
          <p:cNvPr id="136" name="Grafik 135">
            <a:extLst>
              <a:ext uri="{FF2B5EF4-FFF2-40B4-BE49-F238E27FC236}">
                <a16:creationId xmlns:a16="http://schemas.microsoft.com/office/drawing/2014/main" id="{ADD026FD-9D32-4B30-BA57-B3E2E7309B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50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6544946" y="75941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6B015-987C-E540-A8A1-4861776B7E1B}"/>
              </a:ext>
            </a:extLst>
          </p:cNvPr>
          <p:cNvSpPr txBox="1">
            <a:spLocks/>
          </p:cNvSpPr>
          <p:nvPr/>
        </p:nvSpPr>
        <p:spPr>
          <a:xfrm>
            <a:off x="8999621" y="63651"/>
            <a:ext cx="2863514" cy="72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dirty="0">
                <a:latin typeface="+mn-lt"/>
              </a:rPr>
              <a:t>Spielregeln</a:t>
            </a: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A467CD04-EDF2-6841-9675-F9EB2F589FE4}"/>
              </a:ext>
            </a:extLst>
          </p:cNvPr>
          <p:cNvGrpSpPr/>
          <p:nvPr/>
        </p:nvGrpSpPr>
        <p:grpSpPr>
          <a:xfrm>
            <a:off x="261071" y="389883"/>
            <a:ext cx="7461275" cy="6495330"/>
            <a:chOff x="157162" y="362670"/>
            <a:chExt cx="7461275" cy="6495330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3F851F59-1460-C54D-B64E-EE26D7DD5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169" r="10890" b="72940"/>
            <a:stretch/>
          </p:blipFill>
          <p:spPr>
            <a:xfrm>
              <a:off x="177655" y="730067"/>
              <a:ext cx="2514600" cy="1230313"/>
            </a:xfrm>
            <a:prstGeom prst="rect">
              <a:avLst/>
            </a:prstGeom>
          </p:spPr>
        </p:pic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FF949258-282D-7848-8208-326493BAA88A}"/>
                </a:ext>
              </a:extLst>
            </p:cNvPr>
            <p:cNvGrpSpPr/>
            <p:nvPr/>
          </p:nvGrpSpPr>
          <p:grpSpPr>
            <a:xfrm>
              <a:off x="2003449" y="362670"/>
              <a:ext cx="5614988" cy="5010381"/>
              <a:chOff x="-3299146" y="277843"/>
              <a:chExt cx="7785911" cy="6858000"/>
            </a:xfrm>
          </p:grpSpPr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1313D6BC-ACF7-6744-A1F3-43485350B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3299146" y="277843"/>
                <a:ext cx="7785909" cy="6858000"/>
              </a:xfrm>
              <a:prstGeom prst="hexagon">
                <a:avLst/>
              </a:prstGeom>
            </p:spPr>
          </p:pic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1CFF70B5-106E-F244-B055-1610563A36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77603" y1="50000" x2="77603" y2="50000"/>
                            <a14:backgroundMark x1="29589" y1="44712" x2="29589" y2="44712"/>
                            <a14:backgroundMark x1="30205" y1="34059" x2="30205" y2="34059"/>
                            <a14:backgroundMark x1="29795" y1="34603" x2="29795" y2="34603"/>
                            <a14:backgroundMark x1="77055" y1="51477" x2="77055" y2="51477"/>
                            <a14:backgroundMark x1="77397" y1="49145" x2="77397" y2="49145"/>
                            <a14:backgroundMark x1="77397" y1="48678" x2="77397" y2="48678"/>
                            <a14:backgroundMark x1="69384" y1="24339" x2="69384" y2="24339"/>
                            <a14:backgroundMark x1="66712" y1="71695" x2="66712" y2="71695"/>
                            <a14:backgroundMark x1="66233" y1="73795" x2="66233" y2="73795"/>
                            <a14:backgroundMark x1="66438" y1="73095" x2="66438" y2="73095"/>
                            <a14:backgroundMark x1="71644" y1="73095" x2="71644" y2="73095"/>
                            <a14:backgroundMark x1="24521" y1="78383" x2="24521" y2="78383"/>
                            <a14:backgroundMark x1="24658" y1="77294" x2="24658" y2="77294"/>
                            <a14:backgroundMark x1="71986" y1="83670" x2="71986" y2="83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5"/>
              <a:stretch/>
            </p:blipFill>
            <p:spPr>
              <a:xfrm>
                <a:off x="-2460180" y="277843"/>
                <a:ext cx="6946945" cy="6858000"/>
              </a:xfrm>
              <a:prstGeom prst="rect">
                <a:avLst/>
              </a:prstGeom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F2F17BFE-31DB-7347-8F39-02D16DBFB592}"/>
                </a:ext>
              </a:extLst>
            </p:cNvPr>
            <p:cNvGrpSpPr/>
            <p:nvPr/>
          </p:nvGrpSpPr>
          <p:grpSpPr>
            <a:xfrm>
              <a:off x="157162" y="3389591"/>
              <a:ext cx="3483373" cy="3468409"/>
              <a:chOff x="8684149" y="3808721"/>
              <a:chExt cx="2102747" cy="2160000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AD82F8CF-CC7C-2F4E-B19D-B01D39BE1FBF}"/>
                  </a:ext>
                </a:extLst>
              </p:cNvPr>
              <p:cNvGrpSpPr/>
              <p:nvPr/>
            </p:nvGrpSpPr>
            <p:grpSpPr>
              <a:xfrm>
                <a:off x="8684149" y="3808721"/>
                <a:ext cx="2102747" cy="2160000"/>
                <a:chOff x="8684149" y="3808721"/>
                <a:chExt cx="2102747" cy="2160000"/>
              </a:xfrm>
            </p:grpSpPr>
            <p:pic>
              <p:nvPicPr>
                <p:cNvPr id="48" name="Grafik 47">
                  <a:extLst>
                    <a:ext uri="{FF2B5EF4-FFF2-40B4-BE49-F238E27FC236}">
                      <a16:creationId xmlns:a16="http://schemas.microsoft.com/office/drawing/2014/main" id="{4C73D3CB-2072-CB47-B4B8-86F6DD556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0722" t="22868" r="2809" b="47057"/>
                <a:stretch/>
              </p:blipFill>
              <p:spPr>
                <a:xfrm>
                  <a:off x="8684149" y="3808721"/>
                  <a:ext cx="2102747" cy="2160000"/>
                </a:xfrm>
                <a:prstGeom prst="rect">
                  <a:avLst/>
                </a:prstGeom>
              </p:spPr>
            </p:pic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B649455-9B3E-3F4E-8C39-D916119CD6C3}"/>
                    </a:ext>
                  </a:extLst>
                </p:cNvPr>
                <p:cNvSpPr/>
                <p:nvPr/>
              </p:nvSpPr>
              <p:spPr>
                <a:xfrm>
                  <a:off x="9531672" y="4003134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C847F4B7-9591-944A-B960-B66B843E5A61}"/>
                    </a:ext>
                  </a:extLst>
                </p:cNvPr>
                <p:cNvSpPr/>
                <p:nvPr/>
              </p:nvSpPr>
              <p:spPr>
                <a:xfrm>
                  <a:off x="9513541" y="4461036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C51138C6-311F-944F-9B4C-2067116C6AB9}"/>
                    </a:ext>
                  </a:extLst>
                </p:cNvPr>
                <p:cNvSpPr/>
                <p:nvPr/>
              </p:nvSpPr>
              <p:spPr>
                <a:xfrm>
                  <a:off x="9762071" y="4702240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1F9B03E-EAEF-A848-BA3F-210987E9AFFF}"/>
                    </a:ext>
                  </a:extLst>
                </p:cNvPr>
                <p:cNvSpPr/>
                <p:nvPr/>
              </p:nvSpPr>
              <p:spPr>
                <a:xfrm>
                  <a:off x="9988872" y="4460334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id="{CD48A852-366A-AE4F-93DC-02B6CCD9EFA1}"/>
                    </a:ext>
                  </a:extLst>
                </p:cNvPr>
                <p:cNvSpPr/>
                <p:nvPr/>
              </p:nvSpPr>
              <p:spPr>
                <a:xfrm>
                  <a:off x="10225723" y="4697627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id="{AD755A9B-E88A-AF43-9426-D8568E0F8DC7}"/>
                    </a:ext>
                  </a:extLst>
                </p:cNvPr>
                <p:cNvSpPr/>
                <p:nvPr/>
              </p:nvSpPr>
              <p:spPr>
                <a:xfrm>
                  <a:off x="8831475" y="4719417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53FCED79-AA27-6C40-9A94-D33C7FBADB48}"/>
                    </a:ext>
                  </a:extLst>
                </p:cNvPr>
                <p:cNvSpPr/>
                <p:nvPr/>
              </p:nvSpPr>
              <p:spPr>
                <a:xfrm>
                  <a:off x="10446072" y="4917534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6552FF09-7F2B-5146-92C4-72488C41564B}"/>
                    </a:ext>
                  </a:extLst>
                </p:cNvPr>
                <p:cNvSpPr/>
                <p:nvPr/>
              </p:nvSpPr>
              <p:spPr>
                <a:xfrm>
                  <a:off x="9531672" y="5385971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49E626B7-7599-D84F-A2A7-41E7755CF653}"/>
                    </a:ext>
                  </a:extLst>
                </p:cNvPr>
                <p:cNvSpPr/>
                <p:nvPr/>
              </p:nvSpPr>
              <p:spPr>
                <a:xfrm>
                  <a:off x="9293697" y="4697627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E61FDF85-10D3-4B42-A81A-3B9B3AD8D972}"/>
                    </a:ext>
                  </a:extLst>
                </p:cNvPr>
                <p:cNvSpPr/>
                <p:nvPr/>
              </p:nvSpPr>
              <p:spPr>
                <a:xfrm>
                  <a:off x="9547614" y="4940815"/>
                  <a:ext cx="181194" cy="126414"/>
                </a:xfrm>
                <a:prstGeom prst="rect">
                  <a:avLst/>
                </a:prstGeom>
                <a:solidFill>
                  <a:srgbClr val="D18B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D15E134E-BF94-1A4C-AA06-9553552D5CF1}"/>
                    </a:ext>
                  </a:extLst>
                </p:cNvPr>
                <p:cNvSpPr/>
                <p:nvPr/>
              </p:nvSpPr>
              <p:spPr>
                <a:xfrm>
                  <a:off x="9531672" y="4230680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D7BAD405-8890-3346-8BCD-B93C856F25D9}"/>
                    </a:ext>
                  </a:extLst>
                </p:cNvPr>
                <p:cNvSpPr/>
                <p:nvPr/>
              </p:nvSpPr>
              <p:spPr>
                <a:xfrm>
                  <a:off x="9086341" y="4719417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C6672E41-9F86-9D40-B62D-1A67E191BF53}"/>
                    </a:ext>
                  </a:extLst>
                </p:cNvPr>
                <p:cNvSpPr/>
                <p:nvPr/>
              </p:nvSpPr>
              <p:spPr>
                <a:xfrm>
                  <a:off x="9531671" y="5176558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DEFEA1DF-4F32-CE45-8BB0-D79DB519A3EE}"/>
                    </a:ext>
                  </a:extLst>
                </p:cNvPr>
                <p:cNvSpPr/>
                <p:nvPr/>
              </p:nvSpPr>
              <p:spPr>
                <a:xfrm>
                  <a:off x="9988872" y="4687880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42889766-D4C5-4546-9947-9596F04274EF}"/>
                    </a:ext>
                  </a:extLst>
                </p:cNvPr>
                <p:cNvSpPr/>
                <p:nvPr/>
              </p:nvSpPr>
              <p:spPr>
                <a:xfrm>
                  <a:off x="9552804" y="5625928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88B34098-209F-8441-AC50-E101B2D1B9B3}"/>
                    </a:ext>
                  </a:extLst>
                </p:cNvPr>
                <p:cNvSpPr/>
                <p:nvPr/>
              </p:nvSpPr>
              <p:spPr>
                <a:xfrm>
                  <a:off x="10446838" y="4718858"/>
                  <a:ext cx="163063" cy="126414"/>
                </a:xfrm>
                <a:prstGeom prst="rect">
                  <a:avLst/>
                </a:prstGeom>
                <a:solidFill>
                  <a:srgbClr val="FFCE9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sp>
            <p:nvSpPr>
              <p:cNvPr id="34" name="Ellipse 163">
                <a:extLst>
                  <a:ext uri="{FF2B5EF4-FFF2-40B4-BE49-F238E27FC236}">
                    <a16:creationId xmlns:a16="http://schemas.microsoft.com/office/drawing/2014/main" id="{DBF2EFA7-CB6C-C64F-BE5C-240CA9D825FD}"/>
                  </a:ext>
                </a:extLst>
              </p:cNvPr>
              <p:cNvSpPr/>
              <p:nvPr/>
            </p:nvSpPr>
            <p:spPr>
              <a:xfrm>
                <a:off x="9579675" y="4501560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Ellipse 164">
                <a:extLst>
                  <a:ext uri="{FF2B5EF4-FFF2-40B4-BE49-F238E27FC236}">
                    <a16:creationId xmlns:a16="http://schemas.microsoft.com/office/drawing/2014/main" id="{FBA58C72-047B-4749-AA3E-1E7C28982146}"/>
                  </a:ext>
                </a:extLst>
              </p:cNvPr>
              <p:cNvSpPr/>
              <p:nvPr/>
            </p:nvSpPr>
            <p:spPr>
              <a:xfrm>
                <a:off x="9577202" y="4041550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" name="Ellipse 165">
                <a:extLst>
                  <a:ext uri="{FF2B5EF4-FFF2-40B4-BE49-F238E27FC236}">
                    <a16:creationId xmlns:a16="http://schemas.microsoft.com/office/drawing/2014/main" id="{F167436E-5A47-0F4C-9D24-00FEC5176C21}"/>
                  </a:ext>
                </a:extLst>
              </p:cNvPr>
              <p:cNvSpPr/>
              <p:nvPr/>
            </p:nvSpPr>
            <p:spPr>
              <a:xfrm>
                <a:off x="9345119" y="4733626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7" name="Ellipse 166">
                <a:extLst>
                  <a:ext uri="{FF2B5EF4-FFF2-40B4-BE49-F238E27FC236}">
                    <a16:creationId xmlns:a16="http://schemas.microsoft.com/office/drawing/2014/main" id="{77185D11-6392-7C40-83A4-8616708D6DBB}"/>
                  </a:ext>
                </a:extLst>
              </p:cNvPr>
              <p:cNvSpPr/>
              <p:nvPr/>
            </p:nvSpPr>
            <p:spPr>
              <a:xfrm>
                <a:off x="9114107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8" name="Ellipse 167">
                <a:extLst>
                  <a:ext uri="{FF2B5EF4-FFF2-40B4-BE49-F238E27FC236}">
                    <a16:creationId xmlns:a16="http://schemas.microsoft.com/office/drawing/2014/main" id="{C1E9983C-E533-374F-B324-2B9876519545}"/>
                  </a:ext>
                </a:extLst>
              </p:cNvPr>
              <p:cNvSpPr/>
              <p:nvPr/>
            </p:nvSpPr>
            <p:spPr>
              <a:xfrm>
                <a:off x="8879916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9" name="Ellipse 168">
                <a:extLst>
                  <a:ext uri="{FF2B5EF4-FFF2-40B4-BE49-F238E27FC236}">
                    <a16:creationId xmlns:a16="http://schemas.microsoft.com/office/drawing/2014/main" id="{FF2FED84-2766-D648-9FB3-25E2D6060EE2}"/>
                  </a:ext>
                </a:extLst>
              </p:cNvPr>
              <p:cNvSpPr/>
              <p:nvPr/>
            </p:nvSpPr>
            <p:spPr>
              <a:xfrm>
                <a:off x="9810074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0" name="Ellipse 169">
                <a:extLst>
                  <a:ext uri="{FF2B5EF4-FFF2-40B4-BE49-F238E27FC236}">
                    <a16:creationId xmlns:a16="http://schemas.microsoft.com/office/drawing/2014/main" id="{04AA5F36-DFA1-C243-9637-DAFCF9EE92DF}"/>
                  </a:ext>
                </a:extLst>
              </p:cNvPr>
              <p:cNvSpPr/>
              <p:nvPr/>
            </p:nvSpPr>
            <p:spPr>
              <a:xfrm>
                <a:off x="9577202" y="4275751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1" name="Ellipse 170">
                <a:extLst>
                  <a:ext uri="{FF2B5EF4-FFF2-40B4-BE49-F238E27FC236}">
                    <a16:creationId xmlns:a16="http://schemas.microsoft.com/office/drawing/2014/main" id="{BADB1D38-922F-5744-B0D3-1A24F9D2C190}"/>
                  </a:ext>
                </a:extLst>
              </p:cNvPr>
              <p:cNvSpPr/>
              <p:nvPr/>
            </p:nvSpPr>
            <p:spPr>
              <a:xfrm>
                <a:off x="9577202" y="4966586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2" name="Ellipse 171">
                <a:extLst>
                  <a:ext uri="{FF2B5EF4-FFF2-40B4-BE49-F238E27FC236}">
                    <a16:creationId xmlns:a16="http://schemas.microsoft.com/office/drawing/2014/main" id="{F091164F-FD43-F747-9ED5-4DC6AAFEFBA3}"/>
                  </a:ext>
                </a:extLst>
              </p:cNvPr>
              <p:cNvSpPr/>
              <p:nvPr/>
            </p:nvSpPr>
            <p:spPr>
              <a:xfrm>
                <a:off x="9577202" y="5199755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3" name="Ellipse 172">
                <a:extLst>
                  <a:ext uri="{FF2B5EF4-FFF2-40B4-BE49-F238E27FC236}">
                    <a16:creationId xmlns:a16="http://schemas.microsoft.com/office/drawing/2014/main" id="{8E2437F4-00F8-204C-9EBE-584A1E0E1A5A}"/>
                  </a:ext>
                </a:extLst>
              </p:cNvPr>
              <p:cNvSpPr/>
              <p:nvPr/>
            </p:nvSpPr>
            <p:spPr>
              <a:xfrm>
                <a:off x="9577202" y="5438410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4" name="Ellipse 173">
                <a:extLst>
                  <a:ext uri="{FF2B5EF4-FFF2-40B4-BE49-F238E27FC236}">
                    <a16:creationId xmlns:a16="http://schemas.microsoft.com/office/drawing/2014/main" id="{7403E750-D576-8A4C-BB01-04323AF89B05}"/>
                  </a:ext>
                </a:extLst>
              </p:cNvPr>
              <p:cNvSpPr/>
              <p:nvPr/>
            </p:nvSpPr>
            <p:spPr>
              <a:xfrm>
                <a:off x="9577202" y="5668553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Ellipse 174">
                <a:extLst>
                  <a:ext uri="{FF2B5EF4-FFF2-40B4-BE49-F238E27FC236}">
                    <a16:creationId xmlns:a16="http://schemas.microsoft.com/office/drawing/2014/main" id="{878F558A-710B-8B44-98BB-7E044C9FA399}"/>
                  </a:ext>
                </a:extLst>
              </p:cNvPr>
              <p:cNvSpPr/>
              <p:nvPr/>
            </p:nvSpPr>
            <p:spPr>
              <a:xfrm>
                <a:off x="10043469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6" name="Ellipse 175">
                <a:extLst>
                  <a:ext uri="{FF2B5EF4-FFF2-40B4-BE49-F238E27FC236}">
                    <a16:creationId xmlns:a16="http://schemas.microsoft.com/office/drawing/2014/main" id="{36A04951-C089-9B42-8E52-1BF7C9DBC487}"/>
                  </a:ext>
                </a:extLst>
              </p:cNvPr>
              <p:cNvSpPr/>
              <p:nvPr/>
            </p:nvSpPr>
            <p:spPr>
              <a:xfrm>
                <a:off x="10277850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7" name="Ellipse 176">
                <a:extLst>
                  <a:ext uri="{FF2B5EF4-FFF2-40B4-BE49-F238E27FC236}">
                    <a16:creationId xmlns:a16="http://schemas.microsoft.com/office/drawing/2014/main" id="{106BF968-D422-554A-B6AD-CA95FDA67DB2}"/>
                  </a:ext>
                </a:extLst>
              </p:cNvPr>
              <p:cNvSpPr/>
              <p:nvPr/>
            </p:nvSpPr>
            <p:spPr>
              <a:xfrm>
                <a:off x="10513731" y="473146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9CBD95F-06B4-E248-94AC-EEA991288C0C}"/>
              </a:ext>
            </a:extLst>
          </p:cNvPr>
          <p:cNvGrpSpPr/>
          <p:nvPr/>
        </p:nvGrpSpPr>
        <p:grpSpPr>
          <a:xfrm>
            <a:off x="4875849" y="0"/>
            <a:ext cx="7369421" cy="6885213"/>
            <a:chOff x="4875849" y="0"/>
            <a:chExt cx="7369421" cy="6885213"/>
          </a:xfrm>
        </p:grpSpPr>
        <p:pic>
          <p:nvPicPr>
            <p:cNvPr id="104" name="Grafik 103">
              <a:extLst>
                <a:ext uri="{FF2B5EF4-FFF2-40B4-BE49-F238E27FC236}">
                  <a16:creationId xmlns:a16="http://schemas.microsoft.com/office/drawing/2014/main" id="{38A957C3-4F5A-6947-8A5D-DAF62BD54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01" r="57897" b="47031"/>
            <a:stretch/>
          </p:blipFill>
          <p:spPr>
            <a:xfrm>
              <a:off x="4995145" y="5609513"/>
              <a:ext cx="2866067" cy="1221553"/>
            </a:xfrm>
            <a:prstGeom prst="rect">
              <a:avLst/>
            </a:prstGeom>
          </p:spPr>
        </p:pic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EAFF95B-035F-7440-93DB-5D2DC8F6116F}"/>
                </a:ext>
              </a:extLst>
            </p:cNvPr>
            <p:cNvGrpSpPr/>
            <p:nvPr/>
          </p:nvGrpSpPr>
          <p:grpSpPr>
            <a:xfrm>
              <a:off x="8518849" y="1061871"/>
              <a:ext cx="3638930" cy="3887367"/>
              <a:chOff x="1200636" y="4194029"/>
              <a:chExt cx="2109433" cy="2160000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79C2C465-CF7A-5F44-8BAC-5B44A9C43A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0632" t="39214" r="2935" b="30873"/>
              <a:stretch/>
            </p:blipFill>
            <p:spPr>
              <a:xfrm>
                <a:off x="1200636" y="4194029"/>
                <a:ext cx="2109433" cy="2160000"/>
              </a:xfrm>
              <a:prstGeom prst="rect">
                <a:avLst/>
              </a:prstGeom>
            </p:spPr>
          </p:pic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26352B85-9946-D548-8F25-EC1A1B0260B3}"/>
                  </a:ext>
                </a:extLst>
              </p:cNvPr>
              <p:cNvSpPr/>
              <p:nvPr/>
            </p:nvSpPr>
            <p:spPr>
              <a:xfrm>
                <a:off x="2771335" y="4392637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7AF9A2D2-B400-B244-9C3C-E153F9898844}"/>
                  </a:ext>
                </a:extLst>
              </p:cNvPr>
              <p:cNvSpPr/>
              <p:nvPr/>
            </p:nvSpPr>
            <p:spPr>
              <a:xfrm>
                <a:off x="1378035" y="4392637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48A3D3E0-C724-7F43-8DC0-263006D45EDB}"/>
                  </a:ext>
                </a:extLst>
              </p:cNvPr>
              <p:cNvSpPr/>
              <p:nvPr/>
            </p:nvSpPr>
            <p:spPr>
              <a:xfrm>
                <a:off x="1612743" y="4606583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16319E1B-CC4E-CD44-9F76-B3AA9D89C750}"/>
                  </a:ext>
                </a:extLst>
              </p:cNvPr>
              <p:cNvSpPr/>
              <p:nvPr/>
            </p:nvSpPr>
            <p:spPr>
              <a:xfrm>
                <a:off x="1849514" y="4849837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3172FE26-7897-8948-AF45-8EAF4F8DFCFB}"/>
                  </a:ext>
                </a:extLst>
              </p:cNvPr>
              <p:cNvSpPr/>
              <p:nvPr/>
            </p:nvSpPr>
            <p:spPr>
              <a:xfrm>
                <a:off x="1854276" y="5330483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EF4B9AC0-D90D-A741-AA3E-8B7FE47789D4}"/>
                  </a:ext>
                </a:extLst>
              </p:cNvPr>
              <p:cNvSpPr/>
              <p:nvPr/>
            </p:nvSpPr>
            <p:spPr>
              <a:xfrm>
                <a:off x="1366911" y="5793545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4D46FC24-25B3-D54C-8A31-8D8C8E0BE3D0}"/>
                  </a:ext>
                </a:extLst>
              </p:cNvPr>
              <p:cNvSpPr/>
              <p:nvPr/>
            </p:nvSpPr>
            <p:spPr>
              <a:xfrm>
                <a:off x="1582615" y="5550291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6BA711E7-C71B-B748-BDE4-B5B0AD81C95F}"/>
                  </a:ext>
                </a:extLst>
              </p:cNvPr>
              <p:cNvSpPr/>
              <p:nvPr/>
            </p:nvSpPr>
            <p:spPr>
              <a:xfrm>
                <a:off x="2552838" y="4606583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42E807D7-90E9-C04B-AE3B-54B1699C768D}"/>
                  </a:ext>
                </a:extLst>
              </p:cNvPr>
              <p:cNvSpPr/>
              <p:nvPr/>
            </p:nvSpPr>
            <p:spPr>
              <a:xfrm>
                <a:off x="2317808" y="4849837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EDD8FF33-8CD2-9B4E-9AE4-6C592DADB72B}"/>
                  </a:ext>
                </a:extLst>
              </p:cNvPr>
              <p:cNvSpPr/>
              <p:nvPr/>
            </p:nvSpPr>
            <p:spPr>
              <a:xfrm>
                <a:off x="2317808" y="5317002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id="{6BCD126C-58A7-7D48-9593-B5F329833201}"/>
                  </a:ext>
                </a:extLst>
              </p:cNvPr>
              <p:cNvSpPr/>
              <p:nvPr/>
            </p:nvSpPr>
            <p:spPr>
              <a:xfrm>
                <a:off x="2558955" y="5550291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3" name="Rechteck 122">
                <a:extLst>
                  <a:ext uri="{FF2B5EF4-FFF2-40B4-BE49-F238E27FC236}">
                    <a16:creationId xmlns:a16="http://schemas.microsoft.com/office/drawing/2014/main" id="{DC6DAA9E-BF03-FC44-9557-7540999AEC8A}"/>
                  </a:ext>
                </a:extLst>
              </p:cNvPr>
              <p:cNvSpPr/>
              <p:nvPr/>
            </p:nvSpPr>
            <p:spPr>
              <a:xfrm>
                <a:off x="2766370" y="5793545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4" name="Rechteck 123">
                <a:extLst>
                  <a:ext uri="{FF2B5EF4-FFF2-40B4-BE49-F238E27FC236}">
                    <a16:creationId xmlns:a16="http://schemas.microsoft.com/office/drawing/2014/main" id="{0F2D5972-FB7D-4240-BBF0-F2546E00D243}"/>
                  </a:ext>
                </a:extLst>
              </p:cNvPr>
              <p:cNvSpPr/>
              <p:nvPr/>
            </p:nvSpPr>
            <p:spPr>
              <a:xfrm>
                <a:off x="3006732" y="6039729"/>
                <a:ext cx="147201" cy="123092"/>
              </a:xfrm>
              <a:prstGeom prst="rect">
                <a:avLst/>
              </a:prstGeom>
              <a:solidFill>
                <a:srgbClr val="FFCE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5" name="Ellipse 104">
                <a:extLst>
                  <a:ext uri="{FF2B5EF4-FFF2-40B4-BE49-F238E27FC236}">
                    <a16:creationId xmlns:a16="http://schemas.microsoft.com/office/drawing/2014/main" id="{17478B7F-19AA-AC4F-9DBF-E303C77645C0}"/>
                  </a:ext>
                </a:extLst>
              </p:cNvPr>
              <p:cNvSpPr/>
              <p:nvPr/>
            </p:nvSpPr>
            <p:spPr>
              <a:xfrm>
                <a:off x="1400701" y="4414373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6" name="Ellipse 105">
                <a:extLst>
                  <a:ext uri="{FF2B5EF4-FFF2-40B4-BE49-F238E27FC236}">
                    <a16:creationId xmlns:a16="http://schemas.microsoft.com/office/drawing/2014/main" id="{811FC934-B11D-2544-9226-B3724124EE72}"/>
                  </a:ext>
                </a:extLst>
              </p:cNvPr>
              <p:cNvSpPr/>
              <p:nvPr/>
            </p:nvSpPr>
            <p:spPr>
              <a:xfrm>
                <a:off x="1872514" y="5347362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7" name="Ellipse 106">
                <a:extLst>
                  <a:ext uri="{FF2B5EF4-FFF2-40B4-BE49-F238E27FC236}">
                    <a16:creationId xmlns:a16="http://schemas.microsoft.com/office/drawing/2014/main" id="{3AA97855-8134-9B47-9BF6-0B844EF1BED4}"/>
                  </a:ext>
                </a:extLst>
              </p:cNvPr>
              <p:cNvSpPr/>
              <p:nvPr/>
            </p:nvSpPr>
            <p:spPr>
              <a:xfrm>
                <a:off x="1642271" y="5575837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8" name="Ellipse 107">
                <a:extLst>
                  <a:ext uri="{FF2B5EF4-FFF2-40B4-BE49-F238E27FC236}">
                    <a16:creationId xmlns:a16="http://schemas.microsoft.com/office/drawing/2014/main" id="{77830E7C-A734-874F-8671-C7AF3680DF08}"/>
                  </a:ext>
                </a:extLst>
              </p:cNvPr>
              <p:cNvSpPr/>
              <p:nvPr/>
            </p:nvSpPr>
            <p:spPr>
              <a:xfrm>
                <a:off x="1396891" y="5817065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9" name="Ellipse 108">
                <a:extLst>
                  <a:ext uri="{FF2B5EF4-FFF2-40B4-BE49-F238E27FC236}">
                    <a16:creationId xmlns:a16="http://schemas.microsoft.com/office/drawing/2014/main" id="{98157227-6D8F-EF4D-BEA1-A3EC95F35D9F}"/>
                  </a:ext>
                </a:extLst>
              </p:cNvPr>
              <p:cNvSpPr/>
              <p:nvPr/>
            </p:nvSpPr>
            <p:spPr>
              <a:xfrm>
                <a:off x="2579875" y="4647068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0" name="Ellipse 109">
                <a:extLst>
                  <a:ext uri="{FF2B5EF4-FFF2-40B4-BE49-F238E27FC236}">
                    <a16:creationId xmlns:a16="http://schemas.microsoft.com/office/drawing/2014/main" id="{7C621418-39FA-5E44-ADE6-8F7501410564}"/>
                  </a:ext>
                </a:extLst>
              </p:cNvPr>
              <p:cNvSpPr/>
              <p:nvPr/>
            </p:nvSpPr>
            <p:spPr>
              <a:xfrm>
                <a:off x="2345058" y="4881379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1" name="Ellipse 110">
                <a:extLst>
                  <a:ext uri="{FF2B5EF4-FFF2-40B4-BE49-F238E27FC236}">
                    <a16:creationId xmlns:a16="http://schemas.microsoft.com/office/drawing/2014/main" id="{240149BB-3F0A-F044-967D-163E89EB18C2}"/>
                  </a:ext>
                </a:extLst>
              </p:cNvPr>
              <p:cNvSpPr/>
              <p:nvPr/>
            </p:nvSpPr>
            <p:spPr>
              <a:xfrm>
                <a:off x="2812210" y="4412017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2" name="Ellipse 111">
                <a:extLst>
                  <a:ext uri="{FF2B5EF4-FFF2-40B4-BE49-F238E27FC236}">
                    <a16:creationId xmlns:a16="http://schemas.microsoft.com/office/drawing/2014/main" id="{5A2F0B37-B6E0-0D44-912E-A4355F9DB93F}"/>
                  </a:ext>
                </a:extLst>
              </p:cNvPr>
              <p:cNvSpPr/>
              <p:nvPr/>
            </p:nvSpPr>
            <p:spPr>
              <a:xfrm>
                <a:off x="1643075" y="4647583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3" name="Ellipse 112">
                <a:extLst>
                  <a:ext uri="{FF2B5EF4-FFF2-40B4-BE49-F238E27FC236}">
                    <a16:creationId xmlns:a16="http://schemas.microsoft.com/office/drawing/2014/main" id="{7967CF09-285F-6A43-9390-52E8CF5FF743}"/>
                  </a:ext>
                </a:extLst>
              </p:cNvPr>
              <p:cNvSpPr/>
              <p:nvPr/>
            </p:nvSpPr>
            <p:spPr>
              <a:xfrm>
                <a:off x="1880134" y="4884642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5" name="Ellipse 113">
                <a:extLst>
                  <a:ext uri="{FF2B5EF4-FFF2-40B4-BE49-F238E27FC236}">
                    <a16:creationId xmlns:a16="http://schemas.microsoft.com/office/drawing/2014/main" id="{0C43A6D4-56F4-9A4D-90F7-75B782BBCCDB}"/>
                  </a:ext>
                </a:extLst>
              </p:cNvPr>
              <p:cNvSpPr/>
              <p:nvPr/>
            </p:nvSpPr>
            <p:spPr>
              <a:xfrm>
                <a:off x="2345122" y="5351465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7" name="Ellipse 114">
                <a:extLst>
                  <a:ext uri="{FF2B5EF4-FFF2-40B4-BE49-F238E27FC236}">
                    <a16:creationId xmlns:a16="http://schemas.microsoft.com/office/drawing/2014/main" id="{B59878C7-8BE8-4741-9002-7FF26F9AD30A}"/>
                  </a:ext>
                </a:extLst>
              </p:cNvPr>
              <p:cNvSpPr/>
              <p:nvPr/>
            </p:nvSpPr>
            <p:spPr>
              <a:xfrm>
                <a:off x="2578006" y="5580455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8" name="Ellipse 115">
                <a:extLst>
                  <a:ext uri="{FF2B5EF4-FFF2-40B4-BE49-F238E27FC236}">
                    <a16:creationId xmlns:a16="http://schemas.microsoft.com/office/drawing/2014/main" id="{C96DB97D-3D61-EE4F-8D89-4FE2DAD42E0C}"/>
                  </a:ext>
                </a:extLst>
              </p:cNvPr>
              <p:cNvSpPr/>
              <p:nvPr/>
            </p:nvSpPr>
            <p:spPr>
              <a:xfrm>
                <a:off x="2812274" y="5817065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0" name="Ellipse 116">
                <a:extLst>
                  <a:ext uri="{FF2B5EF4-FFF2-40B4-BE49-F238E27FC236}">
                    <a16:creationId xmlns:a16="http://schemas.microsoft.com/office/drawing/2014/main" id="{900AAE17-9FD0-0A44-9C60-816BBE453CF9}"/>
                  </a:ext>
                </a:extLst>
              </p:cNvPr>
              <p:cNvSpPr/>
              <p:nvPr/>
            </p:nvSpPr>
            <p:spPr>
              <a:xfrm>
                <a:off x="3051952" y="6049558"/>
                <a:ext cx="72000" cy="72000"/>
              </a:xfrm>
              <a:prstGeom prst="ellipse">
                <a:avLst/>
              </a:prstGeom>
              <a:solidFill>
                <a:srgbClr val="215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4B7CDBEC-1D11-7B4B-8C69-8E9AE05C61B5}"/>
                </a:ext>
              </a:extLst>
            </p:cNvPr>
            <p:cNvGrpSpPr/>
            <p:nvPr/>
          </p:nvGrpSpPr>
          <p:grpSpPr>
            <a:xfrm>
              <a:off x="4875849" y="0"/>
              <a:ext cx="7369421" cy="6885213"/>
              <a:chOff x="4875849" y="0"/>
              <a:chExt cx="7369421" cy="6885213"/>
            </a:xfrm>
          </p:grpSpPr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3D00EE6D-F72A-4748-82A3-3AC445DAA10D}"/>
                  </a:ext>
                </a:extLst>
              </p:cNvPr>
              <p:cNvGrpSpPr/>
              <p:nvPr/>
            </p:nvGrpSpPr>
            <p:grpSpPr>
              <a:xfrm>
                <a:off x="4875849" y="0"/>
                <a:ext cx="3323695" cy="6885213"/>
                <a:chOff x="4875849" y="0"/>
                <a:chExt cx="3323695" cy="6885213"/>
              </a:xfrm>
            </p:grpSpPr>
            <p:cxnSp>
              <p:nvCxnSpPr>
                <p:cNvPr id="100" name="Gerade Verbindung 99">
                  <a:extLst>
                    <a:ext uri="{FF2B5EF4-FFF2-40B4-BE49-F238E27FC236}">
                      <a16:creationId xmlns:a16="http://schemas.microsoft.com/office/drawing/2014/main" id="{4F3C9267-C467-8A4F-A03F-805F248D7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32711" y="0"/>
                  <a:ext cx="866833" cy="5623237"/>
                </a:xfrm>
                <a:prstGeom prst="line">
                  <a:avLst/>
                </a:prstGeom>
                <a:ln w="1301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Gerade Verbindung 101">
                  <a:extLst>
                    <a:ext uri="{FF2B5EF4-FFF2-40B4-BE49-F238E27FC236}">
                      <a16:creationId xmlns:a16="http://schemas.microsoft.com/office/drawing/2014/main" id="{6F6B5897-DA70-B742-BC3A-966FDFE57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75849" y="5555365"/>
                  <a:ext cx="2474781" cy="0"/>
                </a:xfrm>
                <a:prstGeom prst="line">
                  <a:avLst/>
                </a:prstGeom>
                <a:ln w="1301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 Verbindung 102">
                  <a:extLst>
                    <a:ext uri="{FF2B5EF4-FFF2-40B4-BE49-F238E27FC236}">
                      <a16:creationId xmlns:a16="http://schemas.microsoft.com/office/drawing/2014/main" id="{1E64F6ED-07A7-5844-9648-638E2123A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24836" y="5494421"/>
                  <a:ext cx="0" cy="1390792"/>
                </a:xfrm>
                <a:prstGeom prst="line">
                  <a:avLst/>
                </a:prstGeom>
                <a:ln w="130175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1" name="Gerade Verbindung 140">
                <a:extLst>
                  <a:ext uri="{FF2B5EF4-FFF2-40B4-BE49-F238E27FC236}">
                    <a16:creationId xmlns:a16="http://schemas.microsoft.com/office/drawing/2014/main" id="{DBFB3DDB-762C-DE42-9947-6A64CDF17F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1516" y="730068"/>
                <a:ext cx="4223754" cy="217185"/>
              </a:xfrm>
              <a:prstGeom prst="line">
                <a:avLst/>
              </a:prstGeom>
              <a:ln w="1301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3" name="Grafik 142">
            <a:extLst>
              <a:ext uri="{FF2B5EF4-FFF2-40B4-BE49-F238E27FC236}">
                <a16:creationId xmlns:a16="http://schemas.microsoft.com/office/drawing/2014/main" id="{7CE1A684-62AA-B949-B857-37FA8C1DCB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436" y="2697794"/>
            <a:ext cx="4598203" cy="4113994"/>
          </a:xfrm>
          <a:prstGeom prst="hexagon">
            <a:avLst/>
          </a:prstGeom>
        </p:spPr>
      </p:pic>
      <p:pic>
        <p:nvPicPr>
          <p:cNvPr id="144" name="Grafik 143">
            <a:extLst>
              <a:ext uri="{FF2B5EF4-FFF2-40B4-BE49-F238E27FC236}">
                <a16:creationId xmlns:a16="http://schemas.microsoft.com/office/drawing/2014/main" id="{9A85B1CC-108C-FD4E-83EE-B9A1CFE434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11" b="98678" l="10000" r="90000">
                        <a14:foregroundMark x1="24384" y1="22395" x2="24384" y2="22395"/>
                        <a14:foregroundMark x1="74589" y1="22628" x2="74589" y2="22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638"/>
          <a:stretch/>
        </p:blipFill>
        <p:spPr>
          <a:xfrm>
            <a:off x="8199544" y="2697794"/>
            <a:ext cx="4017095" cy="4113994"/>
          </a:xfrm>
          <a:prstGeom prst="rect">
            <a:avLst/>
          </a:prstGeom>
        </p:spPr>
      </p:pic>
      <p:cxnSp>
        <p:nvCxnSpPr>
          <p:cNvPr id="145" name="Gerade Verbindung 144">
            <a:extLst>
              <a:ext uri="{FF2B5EF4-FFF2-40B4-BE49-F238E27FC236}">
                <a16:creationId xmlns:a16="http://schemas.microsoft.com/office/drawing/2014/main" id="{C3BBB3B8-9C7B-264E-81EC-0C3BD0CF4BDD}"/>
              </a:ext>
            </a:extLst>
          </p:cNvPr>
          <p:cNvCxnSpPr>
            <a:cxnSpLocks/>
          </p:cNvCxnSpPr>
          <p:nvPr/>
        </p:nvCxnSpPr>
        <p:spPr>
          <a:xfrm flipV="1">
            <a:off x="7637336" y="3231175"/>
            <a:ext cx="4225799" cy="2438453"/>
          </a:xfrm>
          <a:prstGeom prst="line">
            <a:avLst/>
          </a:prstGeom>
          <a:ln w="66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145">
            <a:extLst>
              <a:ext uri="{FF2B5EF4-FFF2-40B4-BE49-F238E27FC236}">
                <a16:creationId xmlns:a16="http://schemas.microsoft.com/office/drawing/2014/main" id="{41AAC947-247C-814E-AA96-888B2809B6EE}"/>
              </a:ext>
            </a:extLst>
          </p:cNvPr>
          <p:cNvCxnSpPr>
            <a:cxnSpLocks/>
          </p:cNvCxnSpPr>
          <p:nvPr/>
        </p:nvCxnSpPr>
        <p:spPr>
          <a:xfrm>
            <a:off x="8053379" y="3331438"/>
            <a:ext cx="4007639" cy="2312522"/>
          </a:xfrm>
          <a:prstGeom prst="line">
            <a:avLst/>
          </a:prstGeom>
          <a:ln w="66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146">
            <a:extLst>
              <a:ext uri="{FF2B5EF4-FFF2-40B4-BE49-F238E27FC236}">
                <a16:creationId xmlns:a16="http://schemas.microsoft.com/office/drawing/2014/main" id="{A6C59E97-FCEE-5047-8E66-02F0CABB7345}"/>
              </a:ext>
            </a:extLst>
          </p:cNvPr>
          <p:cNvCxnSpPr>
            <a:cxnSpLocks/>
          </p:cNvCxnSpPr>
          <p:nvPr/>
        </p:nvCxnSpPr>
        <p:spPr>
          <a:xfrm flipH="1" flipV="1">
            <a:off x="9961163" y="2643507"/>
            <a:ext cx="32863" cy="4206044"/>
          </a:xfrm>
          <a:prstGeom prst="line">
            <a:avLst/>
          </a:prstGeom>
          <a:ln w="666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Bogen 147">
            <a:extLst>
              <a:ext uri="{FF2B5EF4-FFF2-40B4-BE49-F238E27FC236}">
                <a16:creationId xmlns:a16="http://schemas.microsoft.com/office/drawing/2014/main" id="{A9E6F2D2-1853-614E-8E4C-42D21CD30B89}"/>
              </a:ext>
            </a:extLst>
          </p:cNvPr>
          <p:cNvSpPr/>
          <p:nvPr/>
        </p:nvSpPr>
        <p:spPr>
          <a:xfrm rot="10136639">
            <a:off x="9052997" y="3944949"/>
            <a:ext cx="1544711" cy="1475999"/>
          </a:xfrm>
          <a:prstGeom prst="arc">
            <a:avLst>
              <a:gd name="adj1" fmla="val 16200000"/>
              <a:gd name="adj2" fmla="val 21377362"/>
            </a:avLst>
          </a:prstGeom>
          <a:ln w="571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A5A2DD45-D91A-264A-AA98-CEE72211DBD8}"/>
              </a:ext>
            </a:extLst>
          </p:cNvPr>
          <p:cNvSpPr txBox="1"/>
          <p:nvPr/>
        </p:nvSpPr>
        <p:spPr>
          <a:xfrm>
            <a:off x="9339010" y="4732723"/>
            <a:ext cx="82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>
                <a:solidFill>
                  <a:srgbClr val="FF0000"/>
                </a:solidFill>
              </a:rPr>
              <a:t>60°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1B39AAA6-ED4A-4C7D-BF13-D0A9FD51B05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3800102" y="5672086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9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6B015-987C-E540-A8A1-4861776B7E1B}"/>
              </a:ext>
            </a:extLst>
          </p:cNvPr>
          <p:cNvSpPr txBox="1">
            <a:spLocks/>
          </p:cNvSpPr>
          <p:nvPr/>
        </p:nvSpPr>
        <p:spPr>
          <a:xfrm>
            <a:off x="8999621" y="63651"/>
            <a:ext cx="2863514" cy="72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dirty="0">
                <a:latin typeface="+mn-lt"/>
              </a:rPr>
              <a:t>Spielregeln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16A52968-921B-C94A-AD50-597DAFC86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82" t="25860" b="41390"/>
          <a:stretch/>
        </p:blipFill>
        <p:spPr>
          <a:xfrm>
            <a:off x="1791503" y="5156909"/>
            <a:ext cx="2894359" cy="13552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719C87-46B3-9442-826B-15D955C3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5" y="792443"/>
            <a:ext cx="4597400" cy="4269014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042CC23-CEC0-3D45-A40F-35E1150FBA4D}"/>
              </a:ext>
            </a:extLst>
          </p:cNvPr>
          <p:cNvGrpSpPr/>
          <p:nvPr/>
        </p:nvGrpSpPr>
        <p:grpSpPr>
          <a:xfrm>
            <a:off x="4908934" y="1166191"/>
            <a:ext cx="6082568" cy="5007806"/>
            <a:chOff x="6633028" y="608580"/>
            <a:chExt cx="5526601" cy="472298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96BB50C-150E-844D-B694-3A6017B00E41}"/>
                </a:ext>
              </a:extLst>
            </p:cNvPr>
            <p:cNvGrpSpPr/>
            <p:nvPr/>
          </p:nvGrpSpPr>
          <p:grpSpPr>
            <a:xfrm>
              <a:off x="6633028" y="608580"/>
              <a:ext cx="5526601" cy="4722986"/>
              <a:chOff x="-3080398" y="-31623"/>
              <a:chExt cx="8455244" cy="6889623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B9B00C94-6886-2A44-8DAF-2D7492528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411064" y="0"/>
                <a:ext cx="7785910" cy="6858000"/>
              </a:xfrm>
              <a:prstGeom prst="hexagon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E0ADBABE-E04F-CE4E-A2CF-4A0814F85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10" b="96967" l="10000" r="90000">
                            <a14:foregroundMark x1="16644" y1="49767" x2="16644" y2="49767"/>
                            <a14:foregroundMark x1="16712" y1="49767" x2="16712" y2="49767"/>
                            <a14:foregroundMark x1="16918" y1="49611" x2="16918" y2="49611"/>
                            <a14:foregroundMark x1="16918" y1="49922" x2="16918" y2="49922"/>
                            <a14:foregroundMark x1="16027" y1="49844" x2="16027" y2="49844"/>
                            <a14:foregroundMark x1="16164" y1="50389" x2="16164" y2="50389"/>
                            <a14:foregroundMark x1="16027" y1="49922" x2="16027" y2="49922"/>
                            <a14:foregroundMark x1="16233" y1="49611" x2="16233" y2="49611"/>
                            <a14:foregroundMark x1="16164" y1="50311" x2="16164" y2="50311"/>
                            <a14:foregroundMark x1="16233" y1="50311" x2="16233" y2="50311"/>
                            <a14:foregroundMark x1="19041" y1="33515" x2="19041" y2="33515"/>
                            <a14:backgroundMark x1="38699" y1="73017" x2="38699" y2="73017"/>
                            <a14:backgroundMark x1="38288" y1="71462" x2="38288" y2="71462"/>
                            <a14:backgroundMark x1="38699" y1="71773" x2="38699" y2="71773"/>
                            <a14:backgroundMark x1="38562" y1="71851" x2="38562" y2="71851"/>
                            <a14:backgroundMark x1="38562" y1="71851" x2="38562" y2="71851"/>
                            <a14:backgroundMark x1="39178" y1="73795" x2="39178" y2="73795"/>
                            <a14:backgroundMark x1="39178" y1="73795" x2="39178" y2="73795"/>
                            <a14:backgroundMark x1="39041" y1="73250" x2="39041" y2="73250"/>
                            <a14:backgroundMark x1="38699" y1="70218" x2="38699" y2="70218"/>
                            <a14:backgroundMark x1="16507" y1="49767" x2="16507" y2="49767"/>
                            <a14:backgroundMark x1="16644" y1="49456" x2="16644" y2="49456"/>
                            <a14:backgroundMark x1="16781" y1="50156" x2="16781" y2="50156"/>
                            <a14:backgroundMark x1="16644" y1="49767" x2="16644" y2="49767"/>
                            <a14:backgroundMark x1="16575" y1="48367" x2="16575" y2="48367"/>
                            <a14:backgroundMark x1="16575" y1="48445" x2="16575" y2="48445"/>
                            <a14:backgroundMark x1="30068" y1="45723" x2="30068" y2="45723"/>
                            <a14:backgroundMark x1="74589" y1="56843" x2="74589" y2="56843"/>
                            <a14:backgroundMark x1="24589" y1="88336" x2="24589" y2="88336"/>
                            <a14:backgroundMark x1="24932" y1="87403" x2="24932" y2="87403"/>
                            <a14:backgroundMark x1="24795" y1="86314" x2="24795" y2="86314"/>
                            <a14:backgroundMark x1="24452" y1="85537" x2="24452" y2="85537"/>
                            <a14:backgroundMark x1="26233" y1="86470" x2="26233" y2="86470"/>
                            <a14:backgroundMark x1="27534" y1="89114" x2="27534" y2="89114"/>
                            <a14:backgroundMark x1="24521" y1="33670" x2="24521" y2="33670"/>
                            <a14:backgroundMark x1="25274" y1="35148" x2="25274" y2="35148"/>
                            <a14:backgroundMark x1="25274" y1="32659" x2="25274" y2="32659"/>
                            <a14:backgroundMark x1="23630" y1="31960" x2="23630" y2="31960"/>
                            <a14:backgroundMark x1="26027" y1="33904" x2="26027" y2="33904"/>
                            <a14:backgroundMark x1="26027" y1="34526" x2="26027" y2="34526"/>
                            <a14:backgroundMark x1="26027" y1="33281" x2="26027" y2="33281"/>
                            <a14:backgroundMark x1="25890" y1="33281" x2="25890" y2="33281"/>
                            <a14:backgroundMark x1="25274" y1="32193" x2="25274" y2="32193"/>
                            <a14:backgroundMark x1="25274" y1="32193" x2="25274" y2="32193"/>
                            <a14:backgroundMark x1="25274" y1="32193" x2="25274" y2="32193"/>
                            <a14:backgroundMark x1="72808" y1="46034" x2="72808" y2="46034"/>
                            <a14:backgroundMark x1="72808" y1="46034" x2="72808" y2="46034"/>
                            <a14:backgroundMark x1="72808" y1="46034" x2="72808" y2="46034"/>
                            <a14:backgroundMark x1="22603" y1="34759" x2="22603" y2="34759"/>
                            <a14:backgroundMark x1="22603" y1="34759" x2="22603" y2="34759"/>
                            <a14:backgroundMark x1="22603" y1="34759" x2="22603" y2="34759"/>
                            <a14:backgroundMark x1="22466" y1="33981" x2="22466" y2="33981"/>
                            <a14:backgroundMark x1="22466" y1="33981" x2="22466" y2="33981"/>
                            <a14:backgroundMark x1="22466" y1="33981" x2="22466" y2="33981"/>
                            <a14:backgroundMark x1="26781" y1="35303" x2="26781" y2="35303"/>
                            <a14:backgroundMark x1="26781" y1="35303" x2="26781" y2="35303"/>
                            <a14:backgroundMark x1="26781" y1="35303" x2="26781" y2="35303"/>
                            <a14:backgroundMark x1="25000" y1="30404" x2="25000" y2="30404"/>
                            <a14:backgroundMark x1="25000" y1="30404" x2="25000" y2="30404"/>
                            <a14:backgroundMark x1="24658" y1="30093" x2="24658" y2="30093"/>
                            <a14:backgroundMark x1="24658" y1="30093" x2="24658" y2="30093"/>
                            <a14:backgroundMark x1="24863" y1="36858" x2="24863" y2="36858"/>
                            <a14:backgroundMark x1="24863" y1="36858" x2="24863" y2="36858"/>
                            <a14:backgroundMark x1="80068" y1="45257" x2="80068" y2="45257"/>
                            <a14:backgroundMark x1="80068" y1="45257" x2="80068" y2="45257"/>
                            <a14:backgroundMark x1="79589" y1="43857" x2="79589" y2="43857"/>
                            <a14:backgroundMark x1="79589" y1="43857" x2="79589" y2="43857"/>
                            <a14:backgroundMark x1="79589" y1="43857" x2="79589" y2="43857"/>
                            <a14:backgroundMark x1="77808" y1="42535" x2="82877" y2="468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8527" t="-469" r="17529" b="469"/>
              <a:stretch/>
            </p:blipFill>
            <p:spPr>
              <a:xfrm>
                <a:off x="-3080398" y="-31623"/>
                <a:ext cx="7085060" cy="6858002"/>
              </a:xfrm>
              <a:prstGeom prst="rect">
                <a:avLst/>
              </a:prstGeom>
            </p:spPr>
          </p:pic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6C8B1FE9-7E7C-5D4F-A95F-92F0966AC806}"/>
                </a:ext>
              </a:extLst>
            </p:cNvPr>
            <p:cNvGrpSpPr/>
            <p:nvPr/>
          </p:nvGrpSpPr>
          <p:grpSpPr>
            <a:xfrm>
              <a:off x="8275696" y="3125966"/>
              <a:ext cx="902353" cy="858972"/>
              <a:chOff x="8275696" y="3125966"/>
              <a:chExt cx="902353" cy="858972"/>
            </a:xfrm>
          </p:grpSpPr>
          <p:sp>
            <p:nvSpPr>
              <p:cNvPr id="19" name="Bogen 18">
                <a:extLst>
                  <a:ext uri="{FF2B5EF4-FFF2-40B4-BE49-F238E27FC236}">
                    <a16:creationId xmlns:a16="http://schemas.microsoft.com/office/drawing/2014/main" id="{93BBD2B5-F70D-5646-9CD1-40CCB968109B}"/>
                  </a:ext>
                </a:extLst>
              </p:cNvPr>
              <p:cNvSpPr/>
              <p:nvPr/>
            </p:nvSpPr>
            <p:spPr>
              <a:xfrm rot="10578214">
                <a:off x="8275696" y="3125966"/>
                <a:ext cx="838965" cy="858972"/>
              </a:xfrm>
              <a:prstGeom prst="arc">
                <a:avLst>
                  <a:gd name="adj1" fmla="val 16200000"/>
                  <a:gd name="adj2" fmla="val 21377362"/>
                </a:avLst>
              </a:prstGeom>
              <a:ln w="57150">
                <a:solidFill>
                  <a:srgbClr val="FF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EBBD215F-5BE3-7140-85DB-71A13C93601A}"/>
                  </a:ext>
                </a:extLst>
              </p:cNvPr>
              <p:cNvSpPr txBox="1"/>
              <p:nvPr/>
            </p:nvSpPr>
            <p:spPr>
              <a:xfrm>
                <a:off x="8355599" y="3477567"/>
                <a:ext cx="822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b="1" dirty="0">
                    <a:solidFill>
                      <a:srgbClr val="FF0000"/>
                    </a:solidFill>
                  </a:rPr>
                  <a:t>30°</a:t>
                </a:r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D700531-840E-4653-BE4C-27AF5AAE44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11192759" y="6050782"/>
            <a:ext cx="999241" cy="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6C220DB-9FBB-3445-AB14-68D1032796E0}"/>
              </a:ext>
            </a:extLst>
          </p:cNvPr>
          <p:cNvGrpSpPr/>
          <p:nvPr/>
        </p:nvGrpSpPr>
        <p:grpSpPr>
          <a:xfrm>
            <a:off x="5098360" y="792442"/>
            <a:ext cx="6764776" cy="5719567"/>
            <a:chOff x="259334" y="0"/>
            <a:chExt cx="7788668" cy="6860177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9B3C6D1-9687-7647-9A8F-19FC8E24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334" y="0"/>
              <a:ext cx="7785910" cy="6858000"/>
            </a:xfrm>
            <a:prstGeom prst="hexagon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26D540E-F76E-C148-AC36-3B2C10FF6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76" b="80638" l="10000" r="73630">
                          <a14:backgroundMark x1="60753" y1="72939" x2="60753" y2="72939"/>
                          <a14:backgroundMark x1="57671" y1="79082" x2="57671" y2="79082"/>
                          <a14:backgroundMark x1="57671" y1="77760" x2="57671" y2="77760"/>
                          <a14:backgroundMark x1="57808" y1="77061" x2="57808" y2="77061"/>
                          <a14:backgroundMark x1="58288" y1="78305" x2="58288" y2="78305"/>
                          <a14:backgroundMark x1="58288" y1="78305" x2="58288" y2="783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51"/>
            <a:stretch/>
          </p:blipFill>
          <p:spPr>
            <a:xfrm>
              <a:off x="1021284" y="2177"/>
              <a:ext cx="7026718" cy="6858000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9F31A59D-EEBB-408E-80BC-DF2C722075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963" b="51852" l="56563" r="69323">
                        <a14:foregroundMark x1="60833" y1="32963" x2="60833" y2="32963"/>
                        <a14:foregroundMark x1="60052" y1="51852" x2="62865" y2="52315"/>
                        <a14:foregroundMark x1="64087" y1="52093" x2="65417" y2="51852"/>
                        <a14:foregroundMark x1="65417" y1="51852" x2="66146" y2="51204"/>
                        <a14:backgroundMark x1="69167" y1="39722" x2="69167" y2="39722"/>
                        <a14:backgroundMark x1="69010" y1="39722" x2="69010" y2="39722"/>
                        <a14:backgroundMark x1="68958" y1="39722" x2="68958" y2="39722"/>
                        <a14:backgroundMark x1="68490" y1="38611" x2="69479" y2="40926"/>
                        <a14:backgroundMark x1="68698" y1="40000" x2="68698" y2="40000"/>
                        <a14:backgroundMark x1="63125" y1="52407" x2="63646" y2="52407"/>
                        <a14:backgroundMark x1="63177" y1="52130" x2="63958" y2="52407"/>
                      </a14:backgroundRemoval>
                    </a14:imgEffect>
                  </a14:imgLayer>
                </a14:imgProps>
              </a:ext>
            </a:extLst>
          </a:blip>
          <a:srcRect l="54970" t="30728" r="29045" b="46316"/>
          <a:stretch/>
        </p:blipFill>
        <p:spPr>
          <a:xfrm>
            <a:off x="11207999" y="6050782"/>
            <a:ext cx="999241" cy="807218"/>
          </a:xfrm>
          <a:prstGeom prst="rect">
            <a:avLst/>
          </a:prstGeom>
        </p:spPr>
      </p:pic>
      <p:grpSp>
        <p:nvGrpSpPr>
          <p:cNvPr id="191" name="Gruppieren 190">
            <a:extLst>
              <a:ext uri="{FF2B5EF4-FFF2-40B4-BE49-F238E27FC236}">
                <a16:creationId xmlns:a16="http://schemas.microsoft.com/office/drawing/2014/main" id="{C46A863A-E1B9-4FCD-A622-C6581D2A2707}"/>
              </a:ext>
            </a:extLst>
          </p:cNvPr>
          <p:cNvGrpSpPr/>
          <p:nvPr/>
        </p:nvGrpSpPr>
        <p:grpSpPr>
          <a:xfrm>
            <a:off x="442895" y="2352871"/>
            <a:ext cx="4376240" cy="4159139"/>
            <a:chOff x="8793114" y="4194029"/>
            <a:chExt cx="2130056" cy="2160000"/>
          </a:xfrm>
        </p:grpSpPr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D9C3404B-E7FD-44F1-8FFB-A2A0E9141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556" t="32277" r="2786" b="37692"/>
            <a:stretch/>
          </p:blipFill>
          <p:spPr>
            <a:xfrm>
              <a:off x="8793114" y="4194029"/>
              <a:ext cx="2130056" cy="2160000"/>
            </a:xfrm>
            <a:prstGeom prst="rect">
              <a:avLst/>
            </a:prstGeom>
          </p:spPr>
        </p:pic>
        <p:sp>
          <p:nvSpPr>
            <p:cNvPr id="175" name="Rechteck 174">
              <a:extLst>
                <a:ext uri="{FF2B5EF4-FFF2-40B4-BE49-F238E27FC236}">
                  <a16:creationId xmlns:a16="http://schemas.microsoft.com/office/drawing/2014/main" id="{EBB0CE67-82B6-410B-936D-BA67FE8626BE}"/>
                </a:ext>
              </a:extLst>
            </p:cNvPr>
            <p:cNvSpPr/>
            <p:nvPr/>
          </p:nvSpPr>
          <p:spPr>
            <a:xfrm>
              <a:off x="9640930" y="4835660"/>
              <a:ext cx="144780" cy="137269"/>
            </a:xfrm>
            <a:prstGeom prst="rect">
              <a:avLst/>
            </a:prstGeom>
            <a:solidFill>
              <a:srgbClr val="D18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6" name="Rechteck 175">
              <a:extLst>
                <a:ext uri="{FF2B5EF4-FFF2-40B4-BE49-F238E27FC236}">
                  <a16:creationId xmlns:a16="http://schemas.microsoft.com/office/drawing/2014/main" id="{BC8184BB-9460-4C64-B213-D014030C047F}"/>
                </a:ext>
              </a:extLst>
            </p:cNvPr>
            <p:cNvSpPr/>
            <p:nvPr/>
          </p:nvSpPr>
          <p:spPr>
            <a:xfrm>
              <a:off x="9430230" y="5071825"/>
              <a:ext cx="144780" cy="137269"/>
            </a:xfrm>
            <a:prstGeom prst="rect">
              <a:avLst/>
            </a:prstGeom>
            <a:solidFill>
              <a:srgbClr val="D18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7" name="Rechteck 176">
              <a:extLst>
                <a:ext uri="{FF2B5EF4-FFF2-40B4-BE49-F238E27FC236}">
                  <a16:creationId xmlns:a16="http://schemas.microsoft.com/office/drawing/2014/main" id="{951E825D-092A-43A7-9651-44943F9EA85C}"/>
                </a:ext>
              </a:extLst>
            </p:cNvPr>
            <p:cNvSpPr/>
            <p:nvPr/>
          </p:nvSpPr>
          <p:spPr>
            <a:xfrm>
              <a:off x="9900906" y="5071825"/>
              <a:ext cx="144780" cy="137269"/>
            </a:xfrm>
            <a:prstGeom prst="rect">
              <a:avLst/>
            </a:prstGeom>
            <a:solidFill>
              <a:srgbClr val="D18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A0444B30-2BF3-4746-BDCC-11E4A99984E1}"/>
                </a:ext>
              </a:extLst>
            </p:cNvPr>
            <p:cNvSpPr/>
            <p:nvPr/>
          </p:nvSpPr>
          <p:spPr>
            <a:xfrm>
              <a:off x="9668775" y="5315025"/>
              <a:ext cx="144780" cy="137269"/>
            </a:xfrm>
            <a:prstGeom prst="rect">
              <a:avLst/>
            </a:prstGeom>
            <a:solidFill>
              <a:srgbClr val="D18B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81973A41-670E-47C6-A2BE-4DBE8499DCC5}"/>
                </a:ext>
              </a:extLst>
            </p:cNvPr>
            <p:cNvSpPr/>
            <p:nvPr/>
          </p:nvSpPr>
          <p:spPr>
            <a:xfrm>
              <a:off x="9425281" y="5315025"/>
              <a:ext cx="144780" cy="137269"/>
            </a:xfrm>
            <a:prstGeom prst="rect">
              <a:avLst/>
            </a:prstGeom>
            <a:solidFill>
              <a:srgbClr val="FFC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CC1B16D9-A495-47C1-9750-A0B15A7DE17F}"/>
                </a:ext>
              </a:extLst>
            </p:cNvPr>
            <p:cNvSpPr/>
            <p:nvPr/>
          </p:nvSpPr>
          <p:spPr>
            <a:xfrm>
              <a:off x="9921617" y="5318830"/>
              <a:ext cx="144780" cy="137269"/>
            </a:xfrm>
            <a:prstGeom prst="rect">
              <a:avLst/>
            </a:prstGeom>
            <a:solidFill>
              <a:srgbClr val="FFC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DBF3FABA-F53A-4268-A0BA-8F511D1AFEBA}"/>
                </a:ext>
              </a:extLst>
            </p:cNvPr>
            <p:cNvSpPr/>
            <p:nvPr/>
          </p:nvSpPr>
          <p:spPr>
            <a:xfrm>
              <a:off x="9921617" y="4862596"/>
              <a:ext cx="144780" cy="137269"/>
            </a:xfrm>
            <a:prstGeom prst="rect">
              <a:avLst/>
            </a:prstGeom>
            <a:solidFill>
              <a:srgbClr val="FFC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31826552-118E-4792-9C78-A0A51D41BA8D}"/>
                </a:ext>
              </a:extLst>
            </p:cNvPr>
            <p:cNvSpPr/>
            <p:nvPr/>
          </p:nvSpPr>
          <p:spPr>
            <a:xfrm>
              <a:off x="9432633" y="4855108"/>
              <a:ext cx="144780" cy="137269"/>
            </a:xfrm>
            <a:prstGeom prst="rect">
              <a:avLst/>
            </a:prstGeom>
            <a:solidFill>
              <a:srgbClr val="FFC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F5F8F3BD-6D00-4781-B899-E4B8B8A2B5F5}"/>
                </a:ext>
              </a:extLst>
            </p:cNvPr>
            <p:cNvSpPr/>
            <p:nvPr/>
          </p:nvSpPr>
          <p:spPr>
            <a:xfrm>
              <a:off x="9478897" y="4890257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9A87A6E0-8795-41D9-BFB5-2F1E3FB6F1F8}"/>
                </a:ext>
              </a:extLst>
            </p:cNvPr>
            <p:cNvSpPr/>
            <p:nvPr/>
          </p:nvSpPr>
          <p:spPr>
            <a:xfrm>
              <a:off x="9471374" y="5117701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BE51B408-8609-49BD-89AD-8955EDF7C52B}"/>
                </a:ext>
              </a:extLst>
            </p:cNvPr>
            <p:cNvSpPr/>
            <p:nvPr/>
          </p:nvSpPr>
          <p:spPr>
            <a:xfrm>
              <a:off x="9473749" y="5357927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52F10406-790E-4D44-BE58-F7B4132DFB29}"/>
                </a:ext>
              </a:extLst>
            </p:cNvPr>
            <p:cNvSpPr/>
            <p:nvPr/>
          </p:nvSpPr>
          <p:spPr>
            <a:xfrm>
              <a:off x="9714043" y="5356240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A22C213E-E26B-459D-AEEF-B624797B60F5}"/>
                </a:ext>
              </a:extLst>
            </p:cNvPr>
            <p:cNvSpPr/>
            <p:nvPr/>
          </p:nvSpPr>
          <p:spPr>
            <a:xfrm>
              <a:off x="9944206" y="5360333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BB211BF1-BC56-4141-8110-E5200C704E36}"/>
                </a:ext>
              </a:extLst>
            </p:cNvPr>
            <p:cNvSpPr/>
            <p:nvPr/>
          </p:nvSpPr>
          <p:spPr>
            <a:xfrm>
              <a:off x="9937296" y="5117701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82123AD3-8396-4BB9-9BB5-900428DB0C33}"/>
                </a:ext>
              </a:extLst>
            </p:cNvPr>
            <p:cNvSpPr/>
            <p:nvPr/>
          </p:nvSpPr>
          <p:spPr>
            <a:xfrm>
              <a:off x="9939767" y="4890791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4A112800-FBA8-4B09-98BD-1C4F04594A2F}"/>
                </a:ext>
              </a:extLst>
            </p:cNvPr>
            <p:cNvSpPr/>
            <p:nvPr/>
          </p:nvSpPr>
          <p:spPr>
            <a:xfrm>
              <a:off x="9709604" y="4890886"/>
              <a:ext cx="72000" cy="72000"/>
            </a:xfrm>
            <a:prstGeom prst="ellipse">
              <a:avLst/>
            </a:prstGeom>
            <a:solidFill>
              <a:srgbClr val="215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34" name="Grafik 133">
            <a:extLst>
              <a:ext uri="{FF2B5EF4-FFF2-40B4-BE49-F238E27FC236}">
                <a16:creationId xmlns:a16="http://schemas.microsoft.com/office/drawing/2014/main" id="{EFC92CC7-10E7-E945-A200-B5DCC94CAF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312" t="58872" r="7919" b="4485"/>
          <a:stretch/>
        </p:blipFill>
        <p:spPr>
          <a:xfrm>
            <a:off x="1433133" y="428047"/>
            <a:ext cx="2571005" cy="1665989"/>
          </a:xfrm>
          <a:prstGeom prst="rect">
            <a:avLst/>
          </a:prstGeom>
        </p:spPr>
      </p:pic>
      <p:sp>
        <p:nvSpPr>
          <p:cNvPr id="135" name="Titel 1">
            <a:extLst>
              <a:ext uri="{FF2B5EF4-FFF2-40B4-BE49-F238E27FC236}">
                <a16:creationId xmlns:a16="http://schemas.microsoft.com/office/drawing/2014/main" id="{C271BE04-EDDD-534A-B3FD-2A30463566F8}"/>
              </a:ext>
            </a:extLst>
          </p:cNvPr>
          <p:cNvSpPr txBox="1">
            <a:spLocks/>
          </p:cNvSpPr>
          <p:nvPr/>
        </p:nvSpPr>
        <p:spPr>
          <a:xfrm>
            <a:off x="8999621" y="63651"/>
            <a:ext cx="2863514" cy="72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b="1" dirty="0">
                <a:latin typeface="+mn-lt"/>
              </a:rPr>
              <a:t>Spielregeln</a:t>
            </a:r>
          </a:p>
        </p:txBody>
      </p:sp>
    </p:spTree>
    <p:extLst>
      <p:ext uri="{BB962C8B-B14F-4D97-AF65-F5344CB8AC3E}">
        <p14:creationId xmlns:p14="http://schemas.microsoft.com/office/powerpoint/2010/main" val="2804528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Macintosh PowerPoint</Application>
  <PresentationFormat>Breitbild</PresentationFormat>
  <Paragraphs>146</Paragraphs>
  <Slides>15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Hexchess Meilenstein 1 Programmierprojekt 2021 1 Edi, Jonas, Raffael, Sascha</vt:lpstr>
      <vt:lpstr>Allgemein zum 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Projektmanagement</vt:lpstr>
      <vt:lpstr>Nice to have</vt:lpstr>
      <vt:lpstr>¿¿¿Fragen???</vt:lpstr>
      <vt:lpstr>Quelle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sascha tran</dc:creator>
  <cp:lastModifiedBy>Wyss, Jonas Claudius (GymLI)</cp:lastModifiedBy>
  <cp:revision>78</cp:revision>
  <dcterms:created xsi:type="dcterms:W3CDTF">2021-03-08T10:43:47Z</dcterms:created>
  <dcterms:modified xsi:type="dcterms:W3CDTF">2021-03-17T15:15:29Z</dcterms:modified>
</cp:coreProperties>
</file>